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E1B6-D552-4B71-AD31-90B1B4119F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3915-EDB2-48F9-8642-55A4ADE9D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0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 dirty="0" smtClean="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28926" y="1643050"/>
            <a:ext cx="5643602" cy="38576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FF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Консультация для родителей</a:t>
            </a: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РАЗВИТИЕ ТВОРЧЕСКИХ СПОСОБНОСТЕЙ У ДЕТЕЙ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600076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5.Чтение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      </a:t>
            </a:r>
            <a:r>
              <a:rPr lang="ru-RU" sz="2800" b="1" dirty="0" smtClean="0">
                <a:solidFill>
                  <a:srgbClr val="002060"/>
                </a:solidFill>
              </a:rPr>
              <a:t>Книга, как ничто другое, дает определенный полет фантазии и огромную возможность для воображения, а значит и способствует развитию творческого потенциала.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496"/>
            <a:ext cx="3357586" cy="30718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6. Музыка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</a:rPr>
              <a:t>Детские песенки и классическую музыку желательно слушать с раннего детства. Музыка положительно влияет на развитие памяти и образного мышления, улучшает зрительное восприятие и снимает эмоциональное напряжение.</a:t>
            </a:r>
            <a:r>
              <a:rPr lang="ru-RU" sz="2800" b="1" dirty="0" smtClean="0"/>
              <a:t> </a:t>
            </a:r>
            <a:endParaRPr lang="ru-RU" sz="36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deti_p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142984"/>
            <a:ext cx="3571900" cy="26432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Простые истины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1. Окружающая среда ребенка должна     способствовать его развитию;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2. Поощряйте и хвалите только безопасные творческие детские инициативы;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3. Постарайтесь сделать занятия с ребёнком интересными и весёлыми; 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4. Не давайте слишком много информации детскому мозгу. Нам не стоит забывать, что наша задача - развитие способностей;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5. Процесс развития творческих способностей детей должен носить регулярный характер.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Счастливого  вам  общения  с детьми,                     уважаемые родители!</a:t>
            </a: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71612"/>
            <a:ext cx="8785225" cy="5111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«Ребёнок - это не сосуд, который надо        наполнить, а огонь, который надо зажечь…»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</a:t>
            </a:r>
            <a:endParaRPr lang="ru-RU" sz="2000" b="1" i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16682_277c1bdf5ac5d0dd4b8ee46e6b4f0ac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6096001" cy="3857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Что же такое творческие способности?</a:t>
            </a:r>
          </a:p>
          <a:p>
            <a:pPr marL="538163" indent="-538163">
              <a:buNone/>
            </a:pPr>
            <a:r>
              <a:rPr lang="ru-RU" dirty="0" smtClean="0"/>
              <a:t>    </a:t>
            </a:r>
            <a:r>
              <a:rPr lang="ru-RU" b="1" dirty="0" smtClean="0"/>
              <a:t>-  </a:t>
            </a:r>
            <a:r>
              <a:rPr lang="ru-RU" sz="2400" b="1" dirty="0" smtClean="0"/>
              <a:t>умение познавать все новое;</a:t>
            </a:r>
          </a:p>
          <a:p>
            <a:pPr marL="538163" indent="-538163">
              <a:buNone/>
            </a:pPr>
            <a:r>
              <a:rPr lang="ru-RU" sz="2400" b="1" dirty="0" smtClean="0"/>
              <a:t>      -  стремление к познанию;</a:t>
            </a:r>
          </a:p>
          <a:p>
            <a:pPr marL="538163" indent="-538163">
              <a:buNone/>
            </a:pPr>
            <a:r>
              <a:rPr lang="ru-RU" sz="2400" b="1" dirty="0" smtClean="0"/>
              <a:t>      -  активность и живость ума;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в обычных явлениях и привычных                                             находить нестандартное;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стремление к постоянным открытиям;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применять на практике полученные  опыт и знания;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свобода воображения;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интуиция и фантазия, в результате которых и появляются соответствующие открытия и изобретения.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Зачем  нужно развивать творческие способности?</a:t>
            </a:r>
          </a:p>
          <a:p>
            <a:pPr marL="182563" indent="-153988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У ребенка до 7 лет развито правое полушарие головного мозга – интуитивное, эмоциональное, творческое. С приходом в школу начинает доминировать левое – аналитическое, рациональное. Очень важно, чтобы оба полушария развивались симметрично.</a:t>
            </a:r>
          </a:p>
          <a:p>
            <a:pPr marL="182563" indent="-182563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Мы, взрослые,  часто делаем акцент на интеллектуальных занятиях – обучении чтению, логике, математике, шахматах. Но не менее важно развивать творческие способности через рисование, лепку, пение, танцы. Так ребенок учится видеть красоту мира, лучше понимать себя и выражать чувства. Творчество дает выход внутренней энергии, развивает мелкую моторику, а значит – мозг.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Методы развития творческих способностей детей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1. Окружающий мир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8d5eb3c4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6000792" cy="44053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</a:t>
            </a:r>
            <a:r>
              <a:rPr lang="ru-RU" sz="2600" b="1" dirty="0" smtClean="0">
                <a:solidFill>
                  <a:srgbClr val="002060"/>
                </a:solidFill>
              </a:rPr>
              <a:t>На прогулке, в транспорте, дома - в общем везде, где мы находимся вместе со своим ребенком, обсуждаем, что именно нас окружает и что происходит вокруг. Такое общение архиважное не только для воображения малыша, но для всего развития в целом.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     Наши рассказы о животных, явлениях природы, растениях и других вещах окружающего мира, наша речь – это  очень важный урок для ребенка. Таким образом, переданные нами знания и понятия будут хорошим стартом для последующего обучения ребенка, развития его способностей, в том числе, и творческих.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57356" y="214290"/>
            <a:ext cx="7094568" cy="6643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2. Развивающие игрушки и игры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92075" indent="-92075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     По возможности,  надо следить за тем, чтобы в домашнем арсенале ребёнка было как можно больше полезных игрушек . Но,  естественно, они должны соответствовать возрасту ребенка.</a:t>
            </a:r>
          </a:p>
        </p:txBody>
      </p:sp>
      <p:pic>
        <p:nvPicPr>
          <p:cNvPr id="4" name="Рисунок 3" descr="5c81690e515d43079477502059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4276725" cy="28670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3. Рисование</a:t>
            </a:r>
          </a:p>
        </p:txBody>
      </p:sp>
      <p:pic>
        <p:nvPicPr>
          <p:cNvPr id="5" name="Рисунок 4" descr="fe5df232cafa4c4e0f1a0294418e5660_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3116"/>
            <a:ext cx="5214974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5143512"/>
            <a:ext cx="878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      Нетрадиционные техники рисования позволяют, отойдя от предметного изображения, выразить в рисунке чувства и эмоции, дают ребенку свободу и вселяют уверенность в своих силах.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4. Лепка и аппликация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razvivauschie_igri_po_metodike_montessori_526_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142984"/>
            <a:ext cx="3286148" cy="2500330"/>
          </a:xfrm>
          <a:prstGeom prst="rect">
            <a:avLst/>
          </a:prstGeom>
        </p:spPr>
      </p:pic>
      <p:pic>
        <p:nvPicPr>
          <p:cNvPr id="6" name="Рисунок 5" descr="6996_sl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071546"/>
            <a:ext cx="3071834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785794"/>
            <a:ext cx="35004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 Лепка содействует гармоничному развитию личности ребенка, помогает создавать обстановку эмоционального благополучия, обеспечивать развитие у детей способностей к эстетической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3929066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В процессе занятий аппликацией  у детей развиваются чувства цвета, ритма, симметрии, пространственного воображения и на этой основе формируется художественный вкус.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KraskiPrirody</Template>
  <TotalTime>514</TotalTime>
  <Words>474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KraskiPrirody</vt:lpstr>
      <vt:lpstr>Консультация для родителей  РАЗВИТИЕ ТВОРЧЕСКИХ СПОСОБНОСТЕЙ У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</dc:title>
  <dc:subject>Краски природы</dc:subject>
  <dc:creator>Дом</dc:creator>
  <dc:description>http://propowerpoint.ru - Бесплатные шаблоны для презентаций. Полезные советы и уроки PowerPoint .</dc:description>
  <cp:lastModifiedBy>АДМИН</cp:lastModifiedBy>
  <cp:revision>78</cp:revision>
  <dcterms:created xsi:type="dcterms:W3CDTF">2015-11-17T15:35:41Z</dcterms:created>
  <dcterms:modified xsi:type="dcterms:W3CDTF">2023-01-21T06:25:03Z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