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0" r:id="rId6"/>
    <p:sldId id="272" r:id="rId7"/>
    <p:sldId id="262" r:id="rId8"/>
    <p:sldId id="264" r:id="rId9"/>
    <p:sldId id="263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20EE32-BC6B-4605-A2AA-CD3C00394F6E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7D4A766-880C-40A4-8964-46E3959CC2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63888" y="1340768"/>
            <a:ext cx="5038328" cy="211154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«Осторожно </a:t>
            </a:r>
            <a:br>
              <a:rPr lang="ru-RU" sz="5400" b="1" dirty="0" smtClean="0">
                <a:solidFill>
                  <a:srgbClr val="FFC000"/>
                </a:solidFill>
              </a:rPr>
            </a:br>
            <a:r>
              <a:rPr lang="ru-RU" sz="5400" b="1" dirty="0" smtClean="0">
                <a:solidFill>
                  <a:srgbClr val="FFC000"/>
                </a:solidFill>
              </a:rPr>
              <a:t>ВЕСНА!»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39952" y="4293096"/>
            <a:ext cx="4496544" cy="1456185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детей и родителей.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avatars.mds.yandex.net/get-pdb/215709/0a0fe52c-ac9b-4012-a0fc-4dcc2425dd1e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8611"/>
            <a:ext cx="2977831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608512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Оставаясь </a:t>
            </a:r>
            <a:r>
              <a:rPr lang="ru-RU" sz="8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 присмотра </a:t>
            </a:r>
            <a:r>
              <a:rPr lang="ru-RU" sz="8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8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зная мер безопасности, дети играют на обрывистом берегу, а иногда катаются на льдинах водоема. Такая беспечность порой кончается трагически.</a:t>
            </a:r>
          </a:p>
          <a:p>
            <a:r>
              <a:rPr lang="ru-RU" sz="8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Весной нужно усилить контроль за местами игр детей.</a:t>
            </a:r>
          </a:p>
          <a:p>
            <a:r>
              <a:rPr lang="ru-RU" sz="8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8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допускайте детей к реке без надзора взрослых, особенно во время ледохода; предупредите их об опасности нахождения на льду при вскрытии реки или озера. Расскажите детям о правилах поведения в период паводка, запрещайте им играть у воды, пресекайте лихачество. Оторванная льдина, холодная вода, быстрое течение грозят гибелью.</a:t>
            </a:r>
          </a:p>
          <a:p>
            <a:r>
              <a:rPr lang="ru-RU" sz="8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Помните, что в период паводка, даже при незначительном ледоходе, несчастные случаи чаще всего происходят с детьми.</a:t>
            </a:r>
          </a:p>
          <a:p>
            <a:pPr marL="0" indent="0" algn="ctr">
              <a:buNone/>
            </a:pPr>
            <a:r>
              <a:rPr lang="ru-RU" sz="8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БУДЬТЕ ВНИМАТЕЛЬНЫ И ОСТОРОЖНЫ!</a:t>
            </a:r>
            <a:endParaRPr lang="ru-RU" sz="8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8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ЛЕД ВЕСНОЙ ОПАСЕН!</a:t>
            </a:r>
            <a:endParaRPr lang="ru-RU" sz="8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Взрослые! Не оставляйте детей без присмотра!</a:t>
            </a:r>
            <a: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3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Звоните - вам помогут!</a:t>
            </a:r>
            <a:endParaRPr lang="ru-RU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s-kotly.kngcit.ru/images/my_files/dokumenty/Vzaimodeystvie_s_obschestvennostu/eos_telef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3397"/>
            <a:ext cx="8185338" cy="34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19" y="1700808"/>
            <a:ext cx="5040561" cy="477618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Солнышко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которое зимой светило, но совсем не грело, начинает постепенно растапливать снег и лед. В это время большую опасность представляют сосульки на крышах домов. Потому что они временами падают. Угадать тот самый момент, когда сосулька решит, что висеть ей уже надоело, совершенно невозможно. И если вы думаете, что ледяная сосулька не может причинить большой вред, то очень сильно ошибаетесь.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Весна - долгожданное время года. </a:t>
            </a:r>
            <a:endParaRPr lang="ru-RU" sz="3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s://mow1978m-ds157archangelsk.eduface.ru/uploads/29200/29195/section/583433/1331906859_vesna-1.jpg?1522048168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4977"/>
            <a:ext cx="3384376" cy="4912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3284983"/>
            <a:ext cx="7406447" cy="32413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прежде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пройти под карнизом здания с сосульками, внимательно посмотрите на состояние обледенения;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стойте под карнизами зданий, на которых образовались сосульки;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возможности освободите карниз здания от образовавшегося обледенения;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необходимости прохождения под обледеневшим карнизом здания, старайтесь как можно быстрее преодолеть этот участок.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723" y="22048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Меры безопасности </a:t>
            </a:r>
            <a:r>
              <a:rPr lang="ru-RU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падении сосулек с крыш</a:t>
            </a:r>
            <a: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3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avatars.mds.yandex.net/get-pdb/1624728/da99d146-7e77-4472-bee0-3e8e10a3ab8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556793"/>
            <a:ext cx="4320480" cy="44886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Весна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таит в себе и другие опасности. 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Несмотря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то что за окном в некоторых районах температура днем уже плюсовая, но в вечернее и ночное время суток температура за окном все же опускается до минусовых отметок. Тот снег, который не успел растаять за день, превращается в «каток». Передвижение по таким дорогам очень опасно как для пешеходов, так и для автолюбителей.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Гололед.</a:t>
            </a:r>
            <a:endParaRPr lang="ru-RU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sch44.minsk.edu.by/be/sm_full.aspx?guid=157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4999"/>
            <a:ext cx="3960440" cy="4535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536504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передвигаться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нужно осторожно, не торопясь, наступать следует на всю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подошву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гололеде стоит обратить внимание на свою обувь: подберите нескользящую обувь, чтобы чувствовать себя более уверенно на обледенелой дороге;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будьте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предельно внимательными на проезжей части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дороги,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старайтесь обходить все места с наклонной поверхностью.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следует перебегать проезжую часть вблизи движущихся машин, вы можете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попасть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 колеса автомобиля. </a:t>
            </a:r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Помните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что тормозной путь автомобиля значительно увеличивается в условиях гололедицы.</a:t>
            </a:r>
          </a:p>
          <a:p>
            <a:pPr marL="0" indent="0">
              <a:buNone/>
            </a:pP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Действия во время гололеда (гололедицы)</a:t>
            </a:r>
            <a: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3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1641054"/>
            <a:ext cx="5328592" cy="4740273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Ледоход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- это очень увлекательное зрелище, которое привлекает многих людей, особенно детей.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Нельзя забывать, что этот период очень опасен, особенно те места, где выходят на поверхность водоёма подземные ключи, стоки теплой воды от промышленных предприятий, возле выступающих изо льда кустов, камыша, коряг и пр. Период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половодья требует от нас порядка, осторожности и соблюдения правил безопасности поведения на льду и воде.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Ледоход</a:t>
            </a:r>
            <a:r>
              <a:rPr lang="ru-RU" dirty="0"/>
              <a:t> </a:t>
            </a:r>
          </a:p>
        </p:txBody>
      </p:sp>
      <p:pic>
        <p:nvPicPr>
          <p:cNvPr id="5124" name="Picture 4" descr="http://kgo66.ru/images/images/2017/02/12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t="4435" r="3331" b="2676"/>
          <a:stretch/>
        </p:blipFill>
        <p:spPr bwMode="auto">
          <a:xfrm>
            <a:off x="225011" y="1628800"/>
            <a:ext cx="3197046" cy="473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опознавательных признаков прочности льда – его цвет.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Надежный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ледяной покров имеет синеватый или зеленоватый оттенок.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период весеннего паводка и ледохода ЗАПРЕЩАЕТСЯ: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выходить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водоемы;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переправляться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реку в период ледохода;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подходить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близко к реке в местах затора льда;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стоять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обрывистом берегу, подвергающемуся разливу и обвалу;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собираться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мостиках, плотинах и запрудах;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приближаться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ледяным заторам, отталкивать льдины от берегов;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измерять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глубину реки или любого водоема;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ходить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льдинам и кататься на них.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Осторожно, тонкий лёд!</a:t>
            </a:r>
            <a: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3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8636922" cy="151216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весеннем льду легко провалиться;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быстрее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 процесс распада льда происходит у берегов;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весенний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лед, покрытый снегом, быстро превращается в рыхлую массу.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Помните:</a:t>
            </a:r>
            <a: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3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siapress.ru/images/news/main/31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55429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Лужи</a:t>
            </a:r>
            <a:endParaRPr lang="ru-RU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i.pinimg.com/736x/ed/93/3a/ed933a03b525f4d0a95afbe20a680f2f--lapbook-j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456384" cy="4919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844824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0" lvl="8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Весной на улицах разливаются огромные лужи. Вода в них очень холодная. Пуская  кораблики, кидая камушки, просто играя  рядом с водой, можно легко простудиться и заболеть. Лужи – не место для игры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219</TotalTime>
  <Words>529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«Осторожно  ВЕСНА!»</vt:lpstr>
      <vt:lpstr>Весна - долгожданное время года. </vt:lpstr>
      <vt:lpstr>Меры безопасности  при падении сосулек с крыш </vt:lpstr>
      <vt:lpstr>Гололед.</vt:lpstr>
      <vt:lpstr>Действия во время гололеда (гололедицы) </vt:lpstr>
      <vt:lpstr>Ледоход </vt:lpstr>
      <vt:lpstr>Осторожно, тонкий лёд! </vt:lpstr>
      <vt:lpstr>Помните: </vt:lpstr>
      <vt:lpstr>Лужи</vt:lpstr>
      <vt:lpstr>Взрослые! Не оставляйте детей без присмотра! </vt:lpstr>
      <vt:lpstr>Звоните - вам помогут!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«Осторожно ВЕСНА!»</dc:title>
  <dc:creator>Татьяна</dc:creator>
  <cp:lastModifiedBy>Татьяна</cp:lastModifiedBy>
  <cp:revision>26</cp:revision>
  <dcterms:created xsi:type="dcterms:W3CDTF">2019-03-27T18:10:55Z</dcterms:created>
  <dcterms:modified xsi:type="dcterms:W3CDTF">2019-03-27T22:20:42Z</dcterms:modified>
</cp:coreProperties>
</file>