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7" r:id="rId12"/>
    <p:sldId id="266" r:id="rId13"/>
    <p:sldId id="270" r:id="rId14"/>
    <p:sldId id="278" r:id="rId15"/>
    <p:sldId id="268" r:id="rId16"/>
    <p:sldId id="269" r:id="rId17"/>
    <p:sldId id="272" r:id="rId18"/>
    <p:sldId id="273" r:id="rId19"/>
    <p:sldId id="274" r:id="rId20"/>
    <p:sldId id="275" r:id="rId21"/>
    <p:sldId id="279" r:id="rId22"/>
    <p:sldId id="27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37" autoAdjust="0"/>
  </p:normalViewPr>
  <p:slideViewPr>
    <p:cSldViewPr>
      <p:cViewPr varScale="1">
        <p:scale>
          <a:sx n="78" d="100"/>
          <a:sy n="78" d="100"/>
        </p:scale>
        <p:origin x="121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D8B424-FE0C-45A9-91D1-7ADF976FB81C}" type="doc">
      <dgm:prSet loTypeId="urn:microsoft.com/office/officeart/2005/8/layout/radial2" loCatId="relationship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AE4DD66E-BF7F-4B89-97BF-AC915E82473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b="1" dirty="0"/>
            <a:t>Коля?</a:t>
          </a:r>
          <a:endParaRPr lang="ru-RU" dirty="0"/>
        </a:p>
      </dgm:t>
    </dgm:pt>
    <dgm:pt modelId="{1484B1B6-C870-41AB-8E76-586B98F3F18E}" type="parTrans" cxnId="{DC1B6D78-2F2E-42F2-BC98-A66A2A9C128F}">
      <dgm:prSet/>
      <dgm:spPr/>
      <dgm:t>
        <a:bodyPr/>
        <a:lstStyle/>
        <a:p>
          <a:pPr algn="ctr"/>
          <a:endParaRPr lang="ru-RU"/>
        </a:p>
      </dgm:t>
    </dgm:pt>
    <dgm:pt modelId="{9A1F35B7-7A0E-497E-839F-CAE4980D7B94}" type="sibTrans" cxnId="{DC1B6D78-2F2E-42F2-BC98-A66A2A9C128F}">
      <dgm:prSet/>
      <dgm:spPr/>
      <dgm:t>
        <a:bodyPr/>
        <a:lstStyle/>
        <a:p>
          <a:pPr algn="ctr"/>
          <a:endParaRPr lang="ru-RU"/>
        </a:p>
      </dgm:t>
    </dgm:pt>
    <dgm:pt modelId="{0657122C-069C-4F04-8B8E-63DECEE1C668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b="1" dirty="0"/>
            <a:t>Саша? </a:t>
          </a:r>
          <a:endParaRPr lang="ru-RU" dirty="0"/>
        </a:p>
      </dgm:t>
    </dgm:pt>
    <dgm:pt modelId="{5E535168-20EC-4FFA-AF93-FC9F4B023F38}" type="parTrans" cxnId="{7335D84E-84BB-4F10-B977-F384A9E91DCD}">
      <dgm:prSet/>
      <dgm:spPr/>
      <dgm:t>
        <a:bodyPr/>
        <a:lstStyle/>
        <a:p>
          <a:pPr algn="ctr"/>
          <a:endParaRPr lang="ru-RU"/>
        </a:p>
      </dgm:t>
    </dgm:pt>
    <dgm:pt modelId="{71F3D3C4-3A09-4560-A7ED-36713D4515EA}" type="sibTrans" cxnId="{7335D84E-84BB-4F10-B977-F384A9E91DCD}">
      <dgm:prSet/>
      <dgm:spPr/>
      <dgm:t>
        <a:bodyPr/>
        <a:lstStyle/>
        <a:p>
          <a:pPr algn="ctr"/>
          <a:endParaRPr lang="ru-RU"/>
        </a:p>
      </dgm:t>
    </dgm:pt>
    <dgm:pt modelId="{1B12E575-96E8-4D3B-B34C-83EA0AD6756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b="1" dirty="0"/>
            <a:t>Андрей?</a:t>
          </a:r>
          <a:endParaRPr lang="ru-RU" dirty="0"/>
        </a:p>
      </dgm:t>
    </dgm:pt>
    <dgm:pt modelId="{1729B60E-BE79-4DCA-A5D2-42602D81F0F2}" type="parTrans" cxnId="{E90A0686-F337-4BCA-B7D5-E4D99CB4B60B}">
      <dgm:prSet/>
      <dgm:spPr/>
      <dgm:t>
        <a:bodyPr/>
        <a:lstStyle/>
        <a:p>
          <a:pPr algn="ctr"/>
          <a:endParaRPr lang="ru-RU"/>
        </a:p>
      </dgm:t>
    </dgm:pt>
    <dgm:pt modelId="{A2C263E2-4372-4FFA-AA27-AC8CFB299256}" type="sibTrans" cxnId="{E90A0686-F337-4BCA-B7D5-E4D99CB4B60B}">
      <dgm:prSet/>
      <dgm:spPr/>
      <dgm:t>
        <a:bodyPr/>
        <a:lstStyle/>
        <a:p>
          <a:pPr algn="ctr"/>
          <a:endParaRPr lang="ru-RU"/>
        </a:p>
      </dgm:t>
    </dgm:pt>
    <dgm:pt modelId="{97FD8518-3CDF-415C-BE15-7F529F01F24F}" type="pres">
      <dgm:prSet presAssocID="{A4D8B424-FE0C-45A9-91D1-7ADF976FB81C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4EA398A7-D492-4093-BD97-E7B66B082AC3}" type="pres">
      <dgm:prSet presAssocID="{A4D8B424-FE0C-45A9-91D1-7ADF976FB81C}" presName="cycle" presStyleCnt="0"/>
      <dgm:spPr/>
    </dgm:pt>
    <dgm:pt modelId="{6C027AC6-F41D-4F40-9300-109A976EBE6C}" type="pres">
      <dgm:prSet presAssocID="{A4D8B424-FE0C-45A9-91D1-7ADF976FB81C}" presName="centerShape" presStyleCnt="0"/>
      <dgm:spPr/>
    </dgm:pt>
    <dgm:pt modelId="{1C538D41-15D2-42A2-B840-9848480746F3}" type="pres">
      <dgm:prSet presAssocID="{A4D8B424-FE0C-45A9-91D1-7ADF976FB81C}" presName="connSite" presStyleLbl="node1" presStyleIdx="0" presStyleCnt="4"/>
      <dgm:spPr/>
    </dgm:pt>
    <dgm:pt modelId="{520C1782-C1C1-4870-AE74-2B283D6198D4}" type="pres">
      <dgm:prSet presAssocID="{A4D8B424-FE0C-45A9-91D1-7ADF976FB81C}" presName="visible" presStyleLbl="node1" presStyleIdx="0" presStyleCnt="4" custScaleX="168743" custScaleY="161042" custLinFactNeighborX="22182" custLinFactNeighborY="252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1ABE5BC-0794-4FF9-A33F-337AB5B68045}" type="pres">
      <dgm:prSet presAssocID="{1484B1B6-C870-41AB-8E76-586B98F3F18E}" presName="Name25" presStyleLbl="parChTrans1D1" presStyleIdx="0" presStyleCnt="3"/>
      <dgm:spPr/>
    </dgm:pt>
    <dgm:pt modelId="{18A14E71-1207-4A7B-81E9-D10A83FDB0D3}" type="pres">
      <dgm:prSet presAssocID="{AE4DD66E-BF7F-4B89-97BF-AC915E824733}" presName="node" presStyleCnt="0"/>
      <dgm:spPr/>
    </dgm:pt>
    <dgm:pt modelId="{FB1FF2A0-CA3D-46C1-956A-AB89CAF703EA}" type="pres">
      <dgm:prSet presAssocID="{AE4DD66E-BF7F-4B89-97BF-AC915E824733}" presName="parentNode" presStyleLbl="node1" presStyleIdx="1" presStyleCnt="4" custScaleX="217661" custScaleY="101454" custLinFactX="88133" custLinFactNeighborX="100000" custLinFactNeighborY="2497">
        <dgm:presLayoutVars>
          <dgm:chMax val="1"/>
          <dgm:bulletEnabled val="1"/>
        </dgm:presLayoutVars>
      </dgm:prSet>
      <dgm:spPr/>
    </dgm:pt>
    <dgm:pt modelId="{493B7998-E20C-465A-9F61-691250FBA851}" type="pres">
      <dgm:prSet presAssocID="{AE4DD66E-BF7F-4B89-97BF-AC915E824733}" presName="childNode" presStyleLbl="revTx" presStyleIdx="0" presStyleCnt="0">
        <dgm:presLayoutVars>
          <dgm:bulletEnabled val="1"/>
        </dgm:presLayoutVars>
      </dgm:prSet>
      <dgm:spPr/>
    </dgm:pt>
    <dgm:pt modelId="{9B049D23-AB6B-4F82-AC06-1D7AB779729D}" type="pres">
      <dgm:prSet presAssocID="{5E535168-20EC-4FFA-AF93-FC9F4B023F38}" presName="Name25" presStyleLbl="parChTrans1D1" presStyleIdx="1" presStyleCnt="3"/>
      <dgm:spPr/>
    </dgm:pt>
    <dgm:pt modelId="{6322EA04-7759-4BCB-8B45-DE1C0E28C8F8}" type="pres">
      <dgm:prSet presAssocID="{0657122C-069C-4F04-8B8E-63DECEE1C668}" presName="node" presStyleCnt="0"/>
      <dgm:spPr/>
    </dgm:pt>
    <dgm:pt modelId="{C0F5E8D1-544C-4EA0-A776-F30211DE3676}" type="pres">
      <dgm:prSet presAssocID="{0657122C-069C-4F04-8B8E-63DECEE1C668}" presName="parentNode" presStyleLbl="node1" presStyleIdx="2" presStyleCnt="4" custScaleX="212931" custLinFactX="100000" custLinFactNeighborX="141056" custLinFactNeighborY="2990">
        <dgm:presLayoutVars>
          <dgm:chMax val="1"/>
          <dgm:bulletEnabled val="1"/>
        </dgm:presLayoutVars>
      </dgm:prSet>
      <dgm:spPr/>
    </dgm:pt>
    <dgm:pt modelId="{A71B5F6B-CC8F-4E1A-891D-17093D2884FE}" type="pres">
      <dgm:prSet presAssocID="{0657122C-069C-4F04-8B8E-63DECEE1C668}" presName="childNode" presStyleLbl="revTx" presStyleIdx="0" presStyleCnt="0">
        <dgm:presLayoutVars>
          <dgm:bulletEnabled val="1"/>
        </dgm:presLayoutVars>
      </dgm:prSet>
      <dgm:spPr/>
    </dgm:pt>
    <dgm:pt modelId="{0B3B5E7B-4382-4B42-8D0B-5F756BA2E803}" type="pres">
      <dgm:prSet presAssocID="{1729B60E-BE79-4DCA-A5D2-42602D81F0F2}" presName="Name25" presStyleLbl="parChTrans1D1" presStyleIdx="2" presStyleCnt="3"/>
      <dgm:spPr/>
    </dgm:pt>
    <dgm:pt modelId="{E3925273-41D2-4844-8954-66776E86DD84}" type="pres">
      <dgm:prSet presAssocID="{1B12E575-96E8-4D3B-B34C-83EA0AD67569}" presName="node" presStyleCnt="0"/>
      <dgm:spPr/>
    </dgm:pt>
    <dgm:pt modelId="{8D27C76B-6599-4293-BA31-CAAA68E51FD4}" type="pres">
      <dgm:prSet presAssocID="{1B12E575-96E8-4D3B-B34C-83EA0AD67569}" presName="parentNode" presStyleLbl="node1" presStyleIdx="3" presStyleCnt="4" custScaleX="234038" custScaleY="104625" custLinFactX="100000" custLinFactNeighborX="175104" custLinFactNeighborY="-5432">
        <dgm:presLayoutVars>
          <dgm:chMax val="1"/>
          <dgm:bulletEnabled val="1"/>
        </dgm:presLayoutVars>
      </dgm:prSet>
      <dgm:spPr/>
    </dgm:pt>
    <dgm:pt modelId="{1B9CB8F2-22FA-4CE9-80A7-912F53FB005F}" type="pres">
      <dgm:prSet presAssocID="{1B12E575-96E8-4D3B-B34C-83EA0AD6756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7335D84E-84BB-4F10-B977-F384A9E91DCD}" srcId="{A4D8B424-FE0C-45A9-91D1-7ADF976FB81C}" destId="{0657122C-069C-4F04-8B8E-63DECEE1C668}" srcOrd="1" destOrd="0" parTransId="{5E535168-20EC-4FFA-AF93-FC9F4B023F38}" sibTransId="{71F3D3C4-3A09-4560-A7ED-36713D4515EA}"/>
    <dgm:cxn modelId="{EBC9ED53-F8B7-4E05-9FCA-9490533ABE01}" type="presOf" srcId="{1729B60E-BE79-4DCA-A5D2-42602D81F0F2}" destId="{0B3B5E7B-4382-4B42-8D0B-5F756BA2E803}" srcOrd="0" destOrd="0" presId="urn:microsoft.com/office/officeart/2005/8/layout/radial2"/>
    <dgm:cxn modelId="{DC1B6D78-2F2E-42F2-BC98-A66A2A9C128F}" srcId="{A4D8B424-FE0C-45A9-91D1-7ADF976FB81C}" destId="{AE4DD66E-BF7F-4B89-97BF-AC915E824733}" srcOrd="0" destOrd="0" parTransId="{1484B1B6-C870-41AB-8E76-586B98F3F18E}" sibTransId="{9A1F35B7-7A0E-497E-839F-CAE4980D7B94}"/>
    <dgm:cxn modelId="{E90A0686-F337-4BCA-B7D5-E4D99CB4B60B}" srcId="{A4D8B424-FE0C-45A9-91D1-7ADF976FB81C}" destId="{1B12E575-96E8-4D3B-B34C-83EA0AD67569}" srcOrd="2" destOrd="0" parTransId="{1729B60E-BE79-4DCA-A5D2-42602D81F0F2}" sibTransId="{A2C263E2-4372-4FFA-AA27-AC8CFB299256}"/>
    <dgm:cxn modelId="{A56B1487-5FDC-4AF4-B6AC-2232744698F0}" type="presOf" srcId="{1B12E575-96E8-4D3B-B34C-83EA0AD67569}" destId="{8D27C76B-6599-4293-BA31-CAAA68E51FD4}" srcOrd="0" destOrd="0" presId="urn:microsoft.com/office/officeart/2005/8/layout/radial2"/>
    <dgm:cxn modelId="{268415A4-A85B-494A-B47C-E84E44D47A7C}" type="presOf" srcId="{AE4DD66E-BF7F-4B89-97BF-AC915E824733}" destId="{FB1FF2A0-CA3D-46C1-956A-AB89CAF703EA}" srcOrd="0" destOrd="0" presId="urn:microsoft.com/office/officeart/2005/8/layout/radial2"/>
    <dgm:cxn modelId="{2BA304BE-BA1D-45A4-AA0A-C953D7377965}" type="presOf" srcId="{5E535168-20EC-4FFA-AF93-FC9F4B023F38}" destId="{9B049D23-AB6B-4F82-AC06-1D7AB779729D}" srcOrd="0" destOrd="0" presId="urn:microsoft.com/office/officeart/2005/8/layout/radial2"/>
    <dgm:cxn modelId="{E43E55D8-1F35-47DE-84C4-01D7823D5530}" type="presOf" srcId="{A4D8B424-FE0C-45A9-91D1-7ADF976FB81C}" destId="{97FD8518-3CDF-415C-BE15-7F529F01F24F}" srcOrd="0" destOrd="0" presId="urn:microsoft.com/office/officeart/2005/8/layout/radial2"/>
    <dgm:cxn modelId="{746976DE-549A-4F2E-97A4-88C96CAFE59F}" type="presOf" srcId="{0657122C-069C-4F04-8B8E-63DECEE1C668}" destId="{C0F5E8D1-544C-4EA0-A776-F30211DE3676}" srcOrd="0" destOrd="0" presId="urn:microsoft.com/office/officeart/2005/8/layout/radial2"/>
    <dgm:cxn modelId="{E1796EFE-395E-49EE-8142-C94F1695311E}" type="presOf" srcId="{1484B1B6-C870-41AB-8E76-586B98F3F18E}" destId="{41ABE5BC-0794-4FF9-A33F-337AB5B68045}" srcOrd="0" destOrd="0" presId="urn:microsoft.com/office/officeart/2005/8/layout/radial2"/>
    <dgm:cxn modelId="{120D64CE-BDA0-42B7-AE50-802590F8C550}" type="presParOf" srcId="{97FD8518-3CDF-415C-BE15-7F529F01F24F}" destId="{4EA398A7-D492-4093-BD97-E7B66B082AC3}" srcOrd="0" destOrd="0" presId="urn:microsoft.com/office/officeart/2005/8/layout/radial2"/>
    <dgm:cxn modelId="{5BC303D5-33A2-4C7A-9208-1E2CBC2CAA5E}" type="presParOf" srcId="{4EA398A7-D492-4093-BD97-E7B66B082AC3}" destId="{6C027AC6-F41D-4F40-9300-109A976EBE6C}" srcOrd="0" destOrd="0" presId="urn:microsoft.com/office/officeart/2005/8/layout/radial2"/>
    <dgm:cxn modelId="{ABA5BBF6-FD0F-421F-9BB8-9B7AB2F3AFD4}" type="presParOf" srcId="{6C027AC6-F41D-4F40-9300-109A976EBE6C}" destId="{1C538D41-15D2-42A2-B840-9848480746F3}" srcOrd="0" destOrd="0" presId="urn:microsoft.com/office/officeart/2005/8/layout/radial2"/>
    <dgm:cxn modelId="{A14FFE93-6CE1-4433-817C-2736C9144602}" type="presParOf" srcId="{6C027AC6-F41D-4F40-9300-109A976EBE6C}" destId="{520C1782-C1C1-4870-AE74-2B283D6198D4}" srcOrd="1" destOrd="0" presId="urn:microsoft.com/office/officeart/2005/8/layout/radial2"/>
    <dgm:cxn modelId="{C1A29B1F-3346-4360-AC4B-0196C4CB02C5}" type="presParOf" srcId="{4EA398A7-D492-4093-BD97-E7B66B082AC3}" destId="{41ABE5BC-0794-4FF9-A33F-337AB5B68045}" srcOrd="1" destOrd="0" presId="urn:microsoft.com/office/officeart/2005/8/layout/radial2"/>
    <dgm:cxn modelId="{F6E4F2C8-2A3D-422C-99FD-77CA4AF5E78C}" type="presParOf" srcId="{4EA398A7-D492-4093-BD97-E7B66B082AC3}" destId="{18A14E71-1207-4A7B-81E9-D10A83FDB0D3}" srcOrd="2" destOrd="0" presId="urn:microsoft.com/office/officeart/2005/8/layout/radial2"/>
    <dgm:cxn modelId="{E205CBE0-2724-491A-831D-F25A285FC3B5}" type="presParOf" srcId="{18A14E71-1207-4A7B-81E9-D10A83FDB0D3}" destId="{FB1FF2A0-CA3D-46C1-956A-AB89CAF703EA}" srcOrd="0" destOrd="0" presId="urn:microsoft.com/office/officeart/2005/8/layout/radial2"/>
    <dgm:cxn modelId="{C3A825D3-DEE2-4DE8-A487-5D13043AD90C}" type="presParOf" srcId="{18A14E71-1207-4A7B-81E9-D10A83FDB0D3}" destId="{493B7998-E20C-465A-9F61-691250FBA851}" srcOrd="1" destOrd="0" presId="urn:microsoft.com/office/officeart/2005/8/layout/radial2"/>
    <dgm:cxn modelId="{20BF2DBF-0FCD-486A-82B2-C453271F905D}" type="presParOf" srcId="{4EA398A7-D492-4093-BD97-E7B66B082AC3}" destId="{9B049D23-AB6B-4F82-AC06-1D7AB779729D}" srcOrd="3" destOrd="0" presId="urn:microsoft.com/office/officeart/2005/8/layout/radial2"/>
    <dgm:cxn modelId="{B9C83B9B-DF05-492C-BDAE-04A67FE1C1EC}" type="presParOf" srcId="{4EA398A7-D492-4093-BD97-E7B66B082AC3}" destId="{6322EA04-7759-4BCB-8B45-DE1C0E28C8F8}" srcOrd="4" destOrd="0" presId="urn:microsoft.com/office/officeart/2005/8/layout/radial2"/>
    <dgm:cxn modelId="{76DE8900-BC68-4548-AE21-9C702A608544}" type="presParOf" srcId="{6322EA04-7759-4BCB-8B45-DE1C0E28C8F8}" destId="{C0F5E8D1-544C-4EA0-A776-F30211DE3676}" srcOrd="0" destOrd="0" presId="urn:microsoft.com/office/officeart/2005/8/layout/radial2"/>
    <dgm:cxn modelId="{61F88CDB-FD0A-4DD3-9AF0-F485D558338D}" type="presParOf" srcId="{6322EA04-7759-4BCB-8B45-DE1C0E28C8F8}" destId="{A71B5F6B-CC8F-4E1A-891D-17093D2884FE}" srcOrd="1" destOrd="0" presId="urn:microsoft.com/office/officeart/2005/8/layout/radial2"/>
    <dgm:cxn modelId="{BE7CFCD5-78A3-41E3-99E9-19F11C5308AC}" type="presParOf" srcId="{4EA398A7-D492-4093-BD97-E7B66B082AC3}" destId="{0B3B5E7B-4382-4B42-8D0B-5F756BA2E803}" srcOrd="5" destOrd="0" presId="urn:microsoft.com/office/officeart/2005/8/layout/radial2"/>
    <dgm:cxn modelId="{7C854F10-AE6C-4861-BF44-19C2DAD24C78}" type="presParOf" srcId="{4EA398A7-D492-4093-BD97-E7B66B082AC3}" destId="{E3925273-41D2-4844-8954-66776E86DD84}" srcOrd="6" destOrd="0" presId="urn:microsoft.com/office/officeart/2005/8/layout/radial2"/>
    <dgm:cxn modelId="{73E58E61-445B-41FA-A9D1-E4B3E290922D}" type="presParOf" srcId="{E3925273-41D2-4844-8954-66776E86DD84}" destId="{8D27C76B-6599-4293-BA31-CAAA68E51FD4}" srcOrd="0" destOrd="0" presId="urn:microsoft.com/office/officeart/2005/8/layout/radial2"/>
    <dgm:cxn modelId="{C3C59EF1-0FF6-45C1-AF6C-0CF21B934F0D}" type="presParOf" srcId="{E3925273-41D2-4844-8954-66776E86DD84}" destId="{1B9CB8F2-22FA-4CE9-80A7-912F53FB005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B5E7B-4382-4B42-8D0B-5F756BA2E803}">
      <dsp:nvSpPr>
        <dsp:cNvPr id="0" name=""/>
        <dsp:cNvSpPr/>
      </dsp:nvSpPr>
      <dsp:spPr>
        <a:xfrm rot="1316143">
          <a:off x="1281508" y="1702188"/>
          <a:ext cx="1223481" cy="60292"/>
        </a:xfrm>
        <a:custGeom>
          <a:avLst/>
          <a:gdLst/>
          <a:ahLst/>
          <a:cxnLst/>
          <a:rect l="0" t="0" r="0" b="0"/>
          <a:pathLst>
            <a:path>
              <a:moveTo>
                <a:pt x="0" y="30146"/>
              </a:moveTo>
              <a:lnTo>
                <a:pt x="1223481" y="301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049D23-AB6B-4F82-AC06-1D7AB779729D}">
      <dsp:nvSpPr>
        <dsp:cNvPr id="0" name=""/>
        <dsp:cNvSpPr/>
      </dsp:nvSpPr>
      <dsp:spPr>
        <a:xfrm rot="32954">
          <a:off x="1325771" y="1295130"/>
          <a:ext cx="1068102" cy="60292"/>
        </a:xfrm>
        <a:custGeom>
          <a:avLst/>
          <a:gdLst/>
          <a:ahLst/>
          <a:cxnLst/>
          <a:rect l="0" t="0" r="0" b="0"/>
          <a:pathLst>
            <a:path>
              <a:moveTo>
                <a:pt x="0" y="30146"/>
              </a:moveTo>
              <a:lnTo>
                <a:pt x="1068102" y="301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BE5BC-0794-4FF9-A33F-337AB5B68045}">
      <dsp:nvSpPr>
        <dsp:cNvPr id="0" name=""/>
        <dsp:cNvSpPr/>
      </dsp:nvSpPr>
      <dsp:spPr>
        <a:xfrm rot="20287324">
          <a:off x="1278080" y="851070"/>
          <a:ext cx="1325065" cy="60292"/>
        </a:xfrm>
        <a:custGeom>
          <a:avLst/>
          <a:gdLst/>
          <a:ahLst/>
          <a:cxnLst/>
          <a:rect l="0" t="0" r="0" b="0"/>
          <a:pathLst>
            <a:path>
              <a:moveTo>
                <a:pt x="0" y="30146"/>
              </a:moveTo>
              <a:lnTo>
                <a:pt x="1325065" y="301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C1782-C1C1-4870-AE74-2B283D6198D4}">
      <dsp:nvSpPr>
        <dsp:cNvPr id="0" name=""/>
        <dsp:cNvSpPr/>
      </dsp:nvSpPr>
      <dsp:spPr>
        <a:xfrm>
          <a:off x="28603" y="274637"/>
          <a:ext cx="2252219" cy="214943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1FF2A0-CA3D-46C1-956A-AB89CAF703EA}">
      <dsp:nvSpPr>
        <dsp:cNvPr id="0" name=""/>
        <dsp:cNvSpPr/>
      </dsp:nvSpPr>
      <dsp:spPr>
        <a:xfrm>
          <a:off x="2358342" y="7934"/>
          <a:ext cx="1626313" cy="758041"/>
        </a:xfrm>
        <a:prstGeom prst="ellipse">
          <a:avLst/>
        </a:prstGeom>
        <a:gradFill rotWithShape="1">
          <a:gsLst>
            <a:gs pos="0">
              <a:schemeClr val="accent2">
                <a:tint val="10000"/>
                <a:shade val="100000"/>
                <a:hueMod val="100000"/>
                <a:satMod val="1000000"/>
              </a:schemeClr>
            </a:gs>
            <a:gs pos="100000">
              <a:schemeClr val="accent2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ln w="12700" cap="flat" cmpd="sng" algn="ctr">
          <a:solidFill>
            <a:schemeClr val="accent2"/>
          </a:solidFill>
          <a:prstDash val="solid"/>
        </a:ln>
        <a:effectLst>
          <a:glow>
            <a:schemeClr val="accent2">
              <a:tint val="100000"/>
              <a:shade val="100000"/>
              <a:hueMod val="100000"/>
              <a:satMod val="10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Коля?</a:t>
          </a:r>
          <a:endParaRPr lang="ru-RU" sz="2200" kern="1200" dirty="0"/>
        </a:p>
      </dsp:txBody>
      <dsp:txXfrm>
        <a:off x="2596510" y="118947"/>
        <a:ext cx="1149977" cy="536015"/>
      </dsp:txXfrm>
    </dsp:sp>
    <dsp:sp modelId="{C0F5E8D1-544C-4EA0-A776-F30211DE3676}">
      <dsp:nvSpPr>
        <dsp:cNvPr id="0" name=""/>
        <dsp:cNvSpPr/>
      </dsp:nvSpPr>
      <dsp:spPr>
        <a:xfrm>
          <a:off x="2393683" y="964431"/>
          <a:ext cx="1590972" cy="747177"/>
        </a:xfrm>
        <a:prstGeom prst="ellipse">
          <a:avLst/>
        </a:prstGeom>
        <a:gradFill rotWithShape="1">
          <a:gsLst>
            <a:gs pos="0">
              <a:schemeClr val="accent2">
                <a:tint val="10000"/>
                <a:shade val="100000"/>
                <a:hueMod val="100000"/>
                <a:satMod val="1000000"/>
              </a:schemeClr>
            </a:gs>
            <a:gs pos="100000">
              <a:schemeClr val="accent2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ln w="12700" cap="flat" cmpd="sng" algn="ctr">
          <a:solidFill>
            <a:schemeClr val="accent2"/>
          </a:solidFill>
          <a:prstDash val="solid"/>
        </a:ln>
        <a:effectLst>
          <a:glow>
            <a:schemeClr val="accent2">
              <a:tint val="100000"/>
              <a:shade val="100000"/>
              <a:hueMod val="100000"/>
              <a:satMod val="10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Саша? </a:t>
          </a:r>
          <a:endParaRPr lang="ru-RU" sz="2100" kern="1200" dirty="0"/>
        </a:p>
      </dsp:txBody>
      <dsp:txXfrm>
        <a:off x="2626675" y="1073853"/>
        <a:ext cx="1124988" cy="528333"/>
      </dsp:txXfrm>
    </dsp:sp>
    <dsp:sp modelId="{8D27C76B-6599-4293-BA31-CAAA68E51FD4}">
      <dsp:nvSpPr>
        <dsp:cNvPr id="0" name=""/>
        <dsp:cNvSpPr/>
      </dsp:nvSpPr>
      <dsp:spPr>
        <a:xfrm>
          <a:off x="2235976" y="1831607"/>
          <a:ext cx="1748679" cy="781734"/>
        </a:xfrm>
        <a:prstGeom prst="ellipse">
          <a:avLst/>
        </a:prstGeom>
        <a:gradFill rotWithShape="1">
          <a:gsLst>
            <a:gs pos="0">
              <a:schemeClr val="accent2">
                <a:tint val="10000"/>
                <a:shade val="100000"/>
                <a:hueMod val="100000"/>
                <a:satMod val="1000000"/>
              </a:schemeClr>
            </a:gs>
            <a:gs pos="100000">
              <a:schemeClr val="accent2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ln w="12700" cap="flat" cmpd="sng" algn="ctr">
          <a:solidFill>
            <a:schemeClr val="accent2"/>
          </a:solidFill>
          <a:prstDash val="solid"/>
        </a:ln>
        <a:effectLst>
          <a:glow>
            <a:schemeClr val="accent2">
              <a:tint val="100000"/>
              <a:shade val="100000"/>
              <a:hueMod val="100000"/>
              <a:satMod val="10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Андрей?</a:t>
          </a:r>
          <a:endParaRPr lang="ru-RU" sz="2000" kern="1200" dirty="0"/>
        </a:p>
      </dsp:txBody>
      <dsp:txXfrm>
        <a:off x="2492064" y="1946089"/>
        <a:ext cx="1236503" cy="552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A683BC8-042C-4DFF-BC9E-6B83D1032FC2}" type="datetimeFigureOut">
              <a:rPr lang="ru-RU"/>
              <a:pPr>
                <a:defRPr/>
              </a:pPr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5A930C-F552-4430-B095-D3F2E4342D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85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1AD01E-4BB7-4559-9AAF-0C1E4F3EC98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132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/>
              <a:t>У нас уважают собаку недаром.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Собака на фронте была санитаром,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Связистом, сапёром, порою собаки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На танки фашистов  бросались в атаки.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Да, на войне получалось и так, </a:t>
            </a:r>
          </a:p>
          <a:p>
            <a:pPr eaLnBrk="1" hangingPunct="1">
              <a:spcBef>
                <a:spcPct val="0"/>
              </a:spcBef>
            </a:pPr>
            <a:r>
              <a:rPr lang="ru-RU" dirty="0"/>
              <a:t>Что «тигры», «пантеры» боялись собак! </a:t>
            </a: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E71119-2A6F-48A8-B257-150CB263C81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82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769512-7A13-4C0E-8012-F43A4AEE5B7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00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/>
              <a:t>(слева на право) доберман, бультерьер, немецкая овчарка, ретривер, боксёр, шотландская овчарка (колли)</a:t>
            </a: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BFE831-BAF1-4446-9598-CCDE682A21E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20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/>
              <a:t>(слева на право) фокстерьер, такса, русский спаниель, лайка, борзая, сеттер</a:t>
            </a:r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E041A4-C2DD-4AE3-97F7-F2ECD17FD22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493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/>
              <a:t>(сверху вниз) мопс, китайская хохлатая собачка, английский бульдог, денди-динмонт терьер, чихуахуа, йоркширский терьер, американский спаниель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EE60C1-4313-4FB0-B574-68209828142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51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1470025"/>
          </a:xfrm>
        </p:spPr>
        <p:txBody>
          <a:bodyPr/>
          <a:lstStyle>
            <a:lvl1pPr algn="r">
              <a:defRPr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2792" y="3357562"/>
            <a:ext cx="6400800" cy="1752600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FCC95-267F-4381-B3C9-2713CDAB798B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AD81F-02D0-4239-BA95-D1468D453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2208213" y="1331913"/>
            <a:ext cx="6481762" cy="144462"/>
            <a:chOff x="2214546" y="1427612"/>
            <a:chExt cx="6482858" cy="144000"/>
          </a:xfrm>
        </p:grpSpPr>
        <p:sp>
          <p:nvSpPr>
            <p:cNvPr id="5" name="Chevron 7"/>
            <p:cNvSpPr/>
            <p:nvPr userDrawn="1"/>
          </p:nvSpPr>
          <p:spPr>
            <a:xfrm flipH="1">
              <a:off x="8643420" y="1427612"/>
              <a:ext cx="53984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ectangle 8"/>
            <p:cNvSpPr/>
            <p:nvPr userDrawn="1"/>
          </p:nvSpPr>
          <p:spPr>
            <a:xfrm>
              <a:off x="2214546" y="1490909"/>
              <a:ext cx="6428874" cy="1740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82919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FD94B-B4BD-4287-99AB-51AB931019DB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0670A-ABBA-47E1-B7FA-0B8605EA1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154758"/>
          </a:xfrm>
        </p:spPr>
        <p:txBody>
          <a:bodyPr vert="eaVert"/>
          <a:lstStyle>
            <a:lvl1pPr>
              <a:defRPr>
                <a:effectLst>
                  <a:outerShdw blurRad="50800" dist="50800" dir="189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15475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74F1C-8990-48A9-9359-AAEC38060915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C3D7F-F8D0-4BA6-A921-77824C5A7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2208213" y="1331913"/>
            <a:ext cx="6481762" cy="144462"/>
            <a:chOff x="2214546" y="1427612"/>
            <a:chExt cx="6482858" cy="144000"/>
          </a:xfrm>
        </p:grpSpPr>
        <p:sp>
          <p:nvSpPr>
            <p:cNvPr id="5" name="Chevron 9"/>
            <p:cNvSpPr/>
            <p:nvPr userDrawn="1"/>
          </p:nvSpPr>
          <p:spPr>
            <a:xfrm flipH="1">
              <a:off x="8643420" y="1427612"/>
              <a:ext cx="53984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ectangle 22"/>
            <p:cNvSpPr/>
            <p:nvPr userDrawn="1"/>
          </p:nvSpPr>
          <p:spPr>
            <a:xfrm>
              <a:off x="2214546" y="1490909"/>
              <a:ext cx="6428874" cy="1740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749E-E4F6-4065-A4D9-4AFB4D4FB354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FF69B-239F-49C6-910E-2143AFA3B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86113"/>
            <a:ext cx="7772400" cy="1362075"/>
          </a:xfrm>
        </p:spPr>
        <p:txBody>
          <a:bodyPr anchor="t"/>
          <a:lstStyle>
            <a:lvl1pPr algn="r">
              <a:defRPr sz="4000" b="0" cap="all"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85926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C52C2-D323-481B-B209-14EB3F79F6F5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BEE4-CE00-4F6A-A7A5-F1CDE590EA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208213" y="1331913"/>
            <a:ext cx="6481762" cy="144462"/>
            <a:chOff x="2214546" y="1427612"/>
            <a:chExt cx="6482858" cy="144000"/>
          </a:xfrm>
        </p:grpSpPr>
        <p:sp>
          <p:nvSpPr>
            <p:cNvPr id="6" name="Chevron 8"/>
            <p:cNvSpPr/>
            <p:nvPr userDrawn="1"/>
          </p:nvSpPr>
          <p:spPr>
            <a:xfrm flipH="1">
              <a:off x="8643420" y="1427612"/>
              <a:ext cx="53984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9"/>
            <p:cNvSpPr/>
            <p:nvPr userDrawn="1"/>
          </p:nvSpPr>
          <p:spPr>
            <a:xfrm>
              <a:off x="2214546" y="1490909"/>
              <a:ext cx="6428874" cy="1740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CFEE-34DB-45F6-B604-7757D2765E50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CF55A-E939-4AE9-AB38-99D41F28B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2208213" y="1331913"/>
            <a:ext cx="6481762" cy="144462"/>
            <a:chOff x="2214546" y="1427612"/>
            <a:chExt cx="6482858" cy="144000"/>
          </a:xfrm>
        </p:grpSpPr>
        <p:sp>
          <p:nvSpPr>
            <p:cNvPr id="8" name="Chevron 10"/>
            <p:cNvSpPr/>
            <p:nvPr userDrawn="1"/>
          </p:nvSpPr>
          <p:spPr>
            <a:xfrm flipH="1">
              <a:off x="8643420" y="1427612"/>
              <a:ext cx="53984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11"/>
            <p:cNvSpPr/>
            <p:nvPr userDrawn="1"/>
          </p:nvSpPr>
          <p:spPr>
            <a:xfrm>
              <a:off x="2214546" y="1490909"/>
              <a:ext cx="6428874" cy="1740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7C678-011C-47CB-97F7-7487BACA87FC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75E2A-CAA9-493D-8C66-818BCB2C4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208213" y="1331913"/>
            <a:ext cx="6481762" cy="144462"/>
            <a:chOff x="2214546" y="1427612"/>
            <a:chExt cx="6482858" cy="144000"/>
          </a:xfrm>
        </p:grpSpPr>
        <p:sp>
          <p:nvSpPr>
            <p:cNvPr id="4" name="Chevron 6"/>
            <p:cNvSpPr/>
            <p:nvPr userDrawn="1"/>
          </p:nvSpPr>
          <p:spPr>
            <a:xfrm flipH="1">
              <a:off x="8643420" y="1427612"/>
              <a:ext cx="53984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Rectangle 7"/>
            <p:cNvSpPr/>
            <p:nvPr userDrawn="1"/>
          </p:nvSpPr>
          <p:spPr>
            <a:xfrm>
              <a:off x="2214546" y="1490909"/>
              <a:ext cx="6428874" cy="1740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E65B8-4D7F-4D70-8800-832274F48362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9F458-2BBE-48F6-8AAC-C9F822C69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409A-E88D-4313-8109-1EA0A6C108DA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9F47C-2614-4101-8451-B2536A8665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0745" y="285728"/>
            <a:ext cx="5106055" cy="1162050"/>
          </a:xfrm>
        </p:spPr>
        <p:txBody>
          <a:bodyPr/>
          <a:lstStyle>
            <a:lvl1pPr algn="ctr">
              <a:defRPr sz="32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3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6218"/>
            <a:ext cx="5111750" cy="4679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85729"/>
            <a:ext cx="3008313" cy="584043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400"/>
            </a:lvl1pPr>
            <a:lvl2pPr marL="457200" indent="0">
              <a:spcAft>
                <a:spcPts val="0"/>
              </a:spcAft>
              <a:buNone/>
              <a:defRPr sz="1200"/>
            </a:lvl2pPr>
            <a:lvl3pPr marL="914400" indent="0">
              <a:spcAft>
                <a:spcPts val="0"/>
              </a:spcAft>
              <a:buNone/>
              <a:defRPr sz="1000"/>
            </a:lvl3pPr>
            <a:lvl4pPr marL="1371600" indent="0">
              <a:spcAft>
                <a:spcPts val="0"/>
              </a:spcAft>
              <a:buNone/>
              <a:defRPr sz="900"/>
            </a:lvl4pPr>
            <a:lvl5pPr marL="1828800" indent="0">
              <a:spcAft>
                <a:spcPts val="0"/>
              </a:spcAft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E2BE2-1095-4705-B281-F0C157385008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9C431-C1A5-4E57-9203-9E95A2E30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72" y="615868"/>
            <a:ext cx="928694" cy="5813528"/>
          </a:xfrm>
        </p:spPr>
        <p:txBody>
          <a:bodyPr vert="eaVert"/>
          <a:lstStyle>
            <a:lvl1pPr algn="l">
              <a:defRPr sz="28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18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4348" y="612777"/>
            <a:ext cx="6858048" cy="4745051"/>
          </a:xfrm>
          <a:ln w="3810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100000" t="100000"/>
              </a:path>
              <a:tileRect r="-100000" b="-100000"/>
            </a:gradFill>
            <a:prstDash val="solid"/>
          </a:ln>
          <a:effectLst>
            <a:outerShdw blurRad="38100" dist="50800" dir="5400000" algn="tl" rotWithShape="0">
              <a:srgbClr val="000000">
                <a:alpha val="5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5500702"/>
            <a:ext cx="6858048" cy="9286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AB93F-88AA-4223-B71F-9AE072629634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46951-A022-47ED-9F2E-02E59C4C3C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13" cstate="screen">
              <a:alphaModFix amt="30000"/>
              <a:duotone>
                <a:schemeClr val="accent1"/>
                <a:srgbClr val="FFFFFF"/>
              </a:duotone>
            </a:blip>
            <a:tile tx="0" ty="0" sx="100000" sy="100000" flip="none" algn="tl"/>
          </a:blipFill>
          <a:ln w="25400" cap="flat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027" name="Group 17"/>
          <p:cNvGrpSpPr>
            <a:grpSpLocks/>
          </p:cNvGrpSpPr>
          <p:nvPr/>
        </p:nvGrpSpPr>
        <p:grpSpPr bwMode="auto">
          <a:xfrm>
            <a:off x="0" y="6570663"/>
            <a:ext cx="9144000" cy="287337"/>
            <a:chOff x="0" y="6353387"/>
            <a:chExt cx="9144000" cy="361763"/>
          </a:xfrm>
        </p:grpSpPr>
        <p:grpSp>
          <p:nvGrpSpPr>
            <p:cNvPr id="1033" name="Group 16"/>
            <p:cNvGrpSpPr>
              <a:grpSpLocks/>
            </p:cNvGrpSpPr>
            <p:nvPr/>
          </p:nvGrpSpPr>
          <p:grpSpPr bwMode="auto">
            <a:xfrm>
              <a:off x="0" y="6353387"/>
              <a:ext cx="8756597" cy="360000"/>
              <a:chOff x="1" y="6353387"/>
              <a:chExt cx="8756597" cy="360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1" y="653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50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1" name="Freeform 10"/>
              <p:cNvSpPr/>
              <p:nvPr userDrawn="1"/>
            </p:nvSpPr>
            <p:spPr>
              <a:xfrm flipV="1">
                <a:off x="1" y="635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75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grpSp>
          <p:nvGrpSpPr>
            <p:cNvPr id="1034" name="Group 15"/>
            <p:cNvGrpSpPr>
              <a:grpSpLocks/>
            </p:cNvGrpSpPr>
            <p:nvPr/>
          </p:nvGrpSpPr>
          <p:grpSpPr bwMode="auto">
            <a:xfrm>
              <a:off x="8640700" y="6354583"/>
              <a:ext cx="503300" cy="360567"/>
              <a:chOff x="8640700" y="6354583"/>
              <a:chExt cx="503300" cy="360567"/>
            </a:xfrm>
          </p:grpSpPr>
          <p:sp>
            <p:nvSpPr>
              <p:cNvPr id="12" name="Chevron 11"/>
              <p:cNvSpPr/>
              <p:nvPr userDrawn="1"/>
            </p:nvSpPr>
            <p:spPr>
              <a:xfrm flipH="1">
                <a:off x="8640763" y="6355385"/>
                <a:ext cx="249237" cy="359765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/>
              <p:cNvSpPr/>
              <p:nvPr userDrawn="1"/>
            </p:nvSpPr>
            <p:spPr>
              <a:xfrm flipH="1">
                <a:off x="8767763" y="6355385"/>
                <a:ext cx="249237" cy="359765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shade val="75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3"/>
              <p:cNvSpPr/>
              <p:nvPr userDrawn="1"/>
            </p:nvSpPr>
            <p:spPr>
              <a:xfrm flipH="1">
                <a:off x="8894763" y="6355385"/>
                <a:ext cx="249237" cy="359765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shade val="75000"/>
                    </a:schemeClr>
                  </a:gs>
                  <a:gs pos="100000">
                    <a:schemeClr val="accent1">
                      <a:shade val="50000"/>
                      <a:shade val="2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threePt" dir="tl">
                <a:rot lat="0" lon="0" rev="7200000"/>
              </a:lightRig>
            </a:scene3d>
            <a:sp3d contourW="6350">
              <a:contourClr>
                <a:schemeClr val="accent1"/>
              </a:contourClr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70663"/>
            <a:ext cx="1643063" cy="287337"/>
          </a:xfrm>
          <a:prstGeom prst="rect">
            <a:avLst/>
          </a:prstGeom>
        </p:spPr>
        <p:txBody>
          <a:bodyPr vert="horz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D7E87D-12F8-42FB-A94A-B4092D0CB168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43063" y="6570663"/>
            <a:ext cx="4214812" cy="287337"/>
          </a:xfrm>
          <a:prstGeom prst="rect">
            <a:avLst/>
          </a:prstGeom>
        </p:spPr>
        <p:txBody>
          <a:bodyPr vert="horz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8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00" y="6570663"/>
            <a:ext cx="571500" cy="287337"/>
          </a:xfrm>
          <a:prstGeom prst="rect">
            <a:avLst/>
          </a:prstGeom>
        </p:spPr>
        <p:txBody>
          <a:bodyPr vert="horz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BA9D77-17AC-4D61-B082-8E2A642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791" r:id="rId7"/>
    <p:sldLayoutId id="2147483792" r:id="rId8"/>
    <p:sldLayoutId id="2147483800" r:id="rId9"/>
    <p:sldLayoutId id="2147483801" r:id="rId10"/>
    <p:sldLayoutId id="21474837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zh-CN" altLang="en-US" sz="4400" b="1" kern="1200" dirty="0">
          <a:ln w="11430"/>
          <a:gradFill flip="none" rotWithShape="1">
            <a:gsLst>
              <a:gs pos="0">
                <a:schemeClr val="accent2"/>
              </a:gs>
              <a:gs pos="45000">
                <a:schemeClr val="accent2">
                  <a:tint val="60000"/>
                </a:schemeClr>
              </a:gs>
              <a:gs pos="90000">
                <a:schemeClr val="accent2">
                  <a:tint val="40000"/>
                </a:schemeClr>
              </a:gs>
              <a:gs pos="100000">
                <a:schemeClr val="accent2">
                  <a:tint val="20000"/>
                </a:schemeClr>
              </a:gs>
            </a:gsLst>
            <a:lin ang="5400000" scaled="1"/>
            <a:tileRect/>
          </a:gradFill>
          <a:effectLst>
            <a:outerShdw blurRad="44450" dist="41910" dir="3600000" algn="tl">
              <a:srgbClr val="000000">
                <a:alpha val="5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Book Antiqua" pitchFamily="18" charset="0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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itchFamily="18" charset="2"/>
        <a:buChar char="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itchFamily="18" charset="2"/>
        <a:buChar char="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itchFamily="18" charset="2"/>
        <a:buChar char="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6" descr="8406775.jpg"/>
          <p:cNvPicPr>
            <a:picLocks noGrp="1"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317433" flipH="1">
            <a:off x="4240602" y="1602863"/>
            <a:ext cx="4491919" cy="37573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34a5eed1f1f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335999">
            <a:off x="271200" y="1932505"/>
            <a:ext cx="4184008" cy="37609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568952" cy="110998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СОБАКА – ДРУГ  ЧЕЛОВЕКА</a:t>
            </a:r>
          </a:p>
        </p:txBody>
      </p:sp>
      <p:sp>
        <p:nvSpPr>
          <p:cNvPr id="1024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695950"/>
            <a:ext cx="8129588" cy="917575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rgbClr val="002060"/>
                </a:solidFill>
              </a:rPr>
              <a:t>Познавательное развитие      Старшая группа</a:t>
            </a:r>
          </a:p>
          <a:p>
            <a:pPr eaLnBrk="1" hangingPunct="1"/>
            <a:r>
              <a:rPr lang="ru-RU" sz="2400" b="1" dirty="0">
                <a:solidFill>
                  <a:srgbClr val="002060"/>
                </a:solidFill>
              </a:rPr>
              <a:t>Подготовила и провела: Ибрагимова М. </a:t>
            </a:r>
            <a:r>
              <a:rPr lang="ru-RU" sz="2400" b="1">
                <a:solidFill>
                  <a:srgbClr val="002060"/>
                </a:solidFill>
              </a:rPr>
              <a:t>В.</a:t>
            </a:r>
            <a:endParaRPr lang="ru-RU" sz="2400" b="1" dirty="0">
              <a:solidFill>
                <a:srgbClr val="002060"/>
              </a:solidFill>
            </a:endParaRPr>
          </a:p>
          <a:p>
            <a:pPr eaLnBrk="1" hangingPunct="1"/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_DSC4405ss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13791" y="2168860"/>
            <a:ext cx="8275975" cy="4242556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74638"/>
            <a:ext cx="2674639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Артист</a:t>
            </a:r>
          </a:p>
        </p:txBody>
      </p:sp>
      <p:pic>
        <p:nvPicPr>
          <p:cNvPr id="5" name="Содержимое 4" descr="ris7-7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296525" y="233645"/>
            <a:ext cx="2745305" cy="4022957"/>
          </a:xfrm>
          <a:effectLst>
            <a:softEdge rad="112500"/>
          </a:effectLst>
        </p:spPr>
      </p:pic>
      <p:pic>
        <p:nvPicPr>
          <p:cNvPr id="6" name="Рисунок 5" descr="sobachka1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401869" y="323656"/>
            <a:ext cx="1685199" cy="351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Пастух   и  охранник</a:t>
            </a:r>
          </a:p>
        </p:txBody>
      </p:sp>
      <p:pic>
        <p:nvPicPr>
          <p:cNvPr id="6" name="Содержимое 5" descr="263GR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73861" y="2003924"/>
            <a:ext cx="4005277" cy="3844701"/>
          </a:xfrm>
          <a:effectLst>
            <a:softEdge rad="112500"/>
          </a:effectLst>
        </p:spPr>
      </p:pic>
      <p:pic>
        <p:nvPicPr>
          <p:cNvPr id="5" name="Содержимое 4" descr="f20111005190719-5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648200" y="1912952"/>
            <a:ext cx="4038600" cy="3900459"/>
          </a:xfrm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Космонавт  и  извозчик</a:t>
            </a:r>
          </a:p>
        </p:txBody>
      </p:sp>
      <p:pic>
        <p:nvPicPr>
          <p:cNvPr id="6" name="Содержимое 5" descr="laika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67544" y="1608929"/>
            <a:ext cx="3888432" cy="4424947"/>
          </a:xfrm>
          <a:effectLst>
            <a:softEdge rad="112500"/>
          </a:effectLst>
        </p:spPr>
      </p:pic>
      <p:pic>
        <p:nvPicPr>
          <p:cNvPr id="7" name="Содержимое 6" descr="0_8833_3862a202_XL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716016" y="1608374"/>
            <a:ext cx="3893817" cy="4446120"/>
          </a:xfrm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b0b65a1fc830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2366755" y="188640"/>
            <a:ext cx="1665185" cy="2493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6a00d8341c009153ef00e5501491168834-640wi.jpg"/>
          <p:cNvPicPr>
            <a:picLocks noGrp="1" noChangeAspect="1"/>
          </p:cNvPicPr>
          <p:nvPr>
            <p:ph sz="half" idx="1"/>
          </p:nvPr>
        </p:nvPicPr>
        <p:blipFill>
          <a:blip r:embed="rId4" cstate="screen"/>
          <a:srcRect/>
          <a:stretch>
            <a:fillRect/>
          </a:stretch>
        </p:blipFill>
        <p:spPr>
          <a:xfrm flipH="1">
            <a:off x="2279801" y="2663914"/>
            <a:ext cx="1957231" cy="3919817"/>
          </a:xfrm>
          <a:effectLst>
            <a:softEdge rad="112500"/>
          </a:effectLst>
        </p:spPr>
      </p:pic>
      <p:pic>
        <p:nvPicPr>
          <p:cNvPr id="7" name="Содержимое 6" descr="a1690a9b989c.jpg"/>
          <p:cNvPicPr>
            <a:picLocks noGrp="1" noChangeAspect="1"/>
          </p:cNvPicPr>
          <p:nvPr>
            <p:ph sz="half" idx="2"/>
          </p:nvPr>
        </p:nvPicPr>
        <p:blipFill>
          <a:blip r:embed="rId5" cstate="screen"/>
          <a:srcRect/>
          <a:stretch>
            <a:fillRect/>
          </a:stretch>
        </p:blipFill>
        <p:spPr>
          <a:xfrm>
            <a:off x="116505" y="233645"/>
            <a:ext cx="2182790" cy="6290621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6884" y="274639"/>
            <a:ext cx="5355595" cy="58907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Памятники  собакам</a:t>
            </a:r>
          </a:p>
        </p:txBody>
      </p:sp>
      <p:pic>
        <p:nvPicPr>
          <p:cNvPr id="8" name="Рисунок 7" descr="efd9201bbdf0.jpg"/>
          <p:cNvPicPr>
            <a:picLocks noChangeAspect="1"/>
          </p:cNvPicPr>
          <p:nvPr/>
        </p:nvPicPr>
        <p:blipFill>
          <a:blip r:embed="rId6" cstate="screen"/>
          <a:srcRect l="-1854"/>
          <a:stretch>
            <a:fillRect/>
          </a:stretch>
        </p:blipFill>
        <p:spPr>
          <a:xfrm flipH="1">
            <a:off x="6867255" y="3293985"/>
            <a:ext cx="2070229" cy="3118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47pariswebtrip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4346975" y="3780948"/>
            <a:ext cx="2475275" cy="2705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411191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4121950" y="1178750"/>
            <a:ext cx="2523655" cy="2527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6971fef9a9de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6642230" y="908720"/>
            <a:ext cx="2338114" cy="2351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500042"/>
            <a:ext cx="3682752" cy="171420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err="1"/>
              <a:t>Физкульт-минутка</a:t>
            </a:r>
            <a:endParaRPr lang="ru-RU"/>
          </a:p>
        </p:txBody>
      </p:sp>
      <p:pic>
        <p:nvPicPr>
          <p:cNvPr id="6" name="Содержимое 5" descr="101222_06c79_n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5143504" y="2643182"/>
            <a:ext cx="3468117" cy="3571749"/>
          </a:xfrm>
          <a:effectLst>
            <a:softEdge rad="112500"/>
          </a:effectLst>
        </p:spPr>
      </p:pic>
      <p:pic>
        <p:nvPicPr>
          <p:cNvPr id="23556" name="Содержимое 4" descr="Muscle_boy.pn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71500" y="785813"/>
            <a:ext cx="4319588" cy="564356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onsheri.ru_dog_057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127500" y="1162050"/>
            <a:ext cx="4860032" cy="3104843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8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Разнообразие    пород</a:t>
            </a:r>
          </a:p>
        </p:txBody>
      </p:sp>
      <p:pic>
        <p:nvPicPr>
          <p:cNvPr id="5" name="Содержимое 4" descr="00000197_800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215901" y="1224044"/>
            <a:ext cx="4188080" cy="3141060"/>
          </a:xfrm>
          <a:effectLst>
            <a:softEdge rad="112500"/>
          </a:effectLst>
        </p:spPr>
      </p:pic>
      <p:pic>
        <p:nvPicPr>
          <p:cNvPr id="7" name="Рисунок 6" descr="Animals_Dogs__001810_1.jpg"/>
          <p:cNvPicPr>
            <a:picLocks noChangeAspect="1"/>
          </p:cNvPicPr>
          <p:nvPr/>
        </p:nvPicPr>
        <p:blipFill>
          <a:blip r:embed="rId4" cstate="screen"/>
          <a:srcRect r="-1107"/>
          <a:stretch>
            <a:fillRect/>
          </a:stretch>
        </p:blipFill>
        <p:spPr>
          <a:xfrm>
            <a:off x="1907704" y="3948118"/>
            <a:ext cx="5136054" cy="2909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oberma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flipH="1">
            <a:off x="179512" y="1052736"/>
            <a:ext cx="1958684" cy="2792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Служебные  породы</a:t>
            </a:r>
          </a:p>
        </p:txBody>
      </p:sp>
      <p:pic>
        <p:nvPicPr>
          <p:cNvPr id="6" name="Содержимое 5" descr="deb9895f0103.jpg"/>
          <p:cNvPicPr>
            <a:picLocks noGrp="1" noChangeAspect="1"/>
          </p:cNvPicPr>
          <p:nvPr>
            <p:ph sz="half" idx="2"/>
          </p:nvPr>
        </p:nvPicPr>
        <p:blipFill>
          <a:blip r:embed="rId4" cstate="screen"/>
          <a:stretch>
            <a:fillRect/>
          </a:stretch>
        </p:blipFill>
        <p:spPr>
          <a:xfrm>
            <a:off x="6047656" y="3861048"/>
            <a:ext cx="3096344" cy="2638373"/>
          </a:xfrm>
          <a:effectLst>
            <a:softEdge rad="112500"/>
          </a:effectLst>
        </p:spPr>
      </p:pic>
      <p:pic>
        <p:nvPicPr>
          <p:cNvPr id="7" name="Рисунок 6" descr="00000015_800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95736" y="1484784"/>
            <a:ext cx="3072172" cy="2303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post-3-13096420363116.jpg"/>
          <p:cNvPicPr>
            <a:picLocks noGrp="1" noChangeAspect="1"/>
          </p:cNvPicPr>
          <p:nvPr>
            <p:ph sz="half" idx="1"/>
          </p:nvPr>
        </p:nvPicPr>
        <p:blipFill>
          <a:blip r:embed="rId6" cstate="screen"/>
          <a:srcRect/>
          <a:stretch>
            <a:fillRect/>
          </a:stretch>
        </p:blipFill>
        <p:spPr>
          <a:xfrm>
            <a:off x="5364088" y="970525"/>
            <a:ext cx="3614996" cy="2839299"/>
          </a:xfrm>
          <a:effectLst>
            <a:softEdge rad="112500"/>
          </a:effectLst>
        </p:spPr>
      </p:pic>
      <p:pic>
        <p:nvPicPr>
          <p:cNvPr id="9" name="Рисунок 8" descr="goldenretrievervb6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flipH="1">
            <a:off x="179512" y="3861048"/>
            <a:ext cx="324074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_Boxer6_090121_ssh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3419872" y="3789040"/>
            <a:ext cx="2601811" cy="2749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69132621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5220072" y="3789040"/>
            <a:ext cx="3780928" cy="2664296"/>
          </a:xfrm>
          <a:effectLst>
            <a:softEdge rad="112500"/>
          </a:effectLst>
        </p:spPr>
      </p:pic>
      <p:pic>
        <p:nvPicPr>
          <p:cNvPr id="11" name="Рисунок 10" descr="640.up69516-____-1300073997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5652120" y="1196752"/>
            <a:ext cx="3240360" cy="2462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0_9146_8eaa5ece_XL.jpg"/>
          <p:cNvPicPr>
            <a:picLocks noGrp="1" noChangeAspect="1"/>
          </p:cNvPicPr>
          <p:nvPr>
            <p:ph sz="half" idx="1"/>
          </p:nvPr>
        </p:nvPicPr>
        <p:blipFill>
          <a:blip r:embed="rId5" cstate="screen"/>
          <a:srcRect/>
          <a:stretch>
            <a:fillRect/>
          </a:stretch>
        </p:blipFill>
        <p:spPr>
          <a:xfrm flipH="1">
            <a:off x="2699792" y="1124744"/>
            <a:ext cx="2736304" cy="1709701"/>
          </a:xfrm>
          <a:effectLst>
            <a:softEdge rad="112500"/>
          </a:effectLst>
        </p:spPr>
      </p:pic>
      <p:pic>
        <p:nvPicPr>
          <p:cNvPr id="10" name="Рисунок 9" descr="1_5y.png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107504" y="1052736"/>
            <a:ext cx="2520280" cy="2193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Охотничьи    породы</a:t>
            </a:r>
          </a:p>
        </p:txBody>
      </p:sp>
      <p:pic>
        <p:nvPicPr>
          <p:cNvPr id="13" name="Рисунок 12" descr="Samoyed11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0" y="3429000"/>
            <a:ext cx="3168352" cy="3139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3449e23e936c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3059832" y="2780928"/>
            <a:ext cx="2243575" cy="3731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4536504" cy="1354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Декоративные породы</a:t>
            </a:r>
          </a:p>
        </p:txBody>
      </p:sp>
      <p:pic>
        <p:nvPicPr>
          <p:cNvPr id="5" name="Содержимое 4" descr="00000078_800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323528" y="2132856"/>
            <a:ext cx="2627757" cy="2232247"/>
          </a:xfrm>
          <a:effectLst>
            <a:softEdge rad="112500"/>
          </a:effectLst>
        </p:spPr>
      </p:pic>
      <p:pic>
        <p:nvPicPr>
          <p:cNvPr id="6" name="Содержимое 5" descr="00000001_800.jpg"/>
          <p:cNvPicPr>
            <a:picLocks noGrp="1" noChangeAspect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251520" y="4365104"/>
            <a:ext cx="3312368" cy="2234458"/>
          </a:xfrm>
          <a:effectLst>
            <a:softEdge rad="112500"/>
          </a:effectLst>
        </p:spPr>
      </p:pic>
      <p:pic>
        <p:nvPicPr>
          <p:cNvPr id="7" name="Рисунок 6" descr="samtec.su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2987824" y="1556792"/>
            <a:ext cx="3312368" cy="251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00000007_800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23528" y="188640"/>
            <a:ext cx="2592288" cy="1997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507866qh6pduapr2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660232" y="116632"/>
            <a:ext cx="2303748" cy="3071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894071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6300192" y="3140968"/>
            <a:ext cx="2699322" cy="3558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0_31fd9_a4491e32_L.jpg"/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>
          <a:xfrm>
            <a:off x="3491880" y="4149080"/>
            <a:ext cx="2880320" cy="2355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932040" y="476672"/>
            <a:ext cx="3960440" cy="2146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/>
              <a:t>Кто будет хозяином щенка?</a:t>
            </a:r>
          </a:p>
        </p:txBody>
      </p:sp>
      <p:pic>
        <p:nvPicPr>
          <p:cNvPr id="5" name="Содержимое 4" descr="dogs_2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 flipH="1">
            <a:off x="4341008" y="2996952"/>
            <a:ext cx="4551472" cy="3244974"/>
          </a:xfrm>
          <a:effectLst>
            <a:softEdge rad="112500"/>
          </a:effectLst>
        </p:spPr>
      </p:pic>
      <p:pic>
        <p:nvPicPr>
          <p:cNvPr id="10" name="Содержимое 6" descr="1210610571_gpaddttspd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395536" y="404664"/>
            <a:ext cx="4867493" cy="3240360"/>
          </a:xfrm>
          <a:effectLst>
            <a:softEdge rad="112500"/>
          </a:effectLst>
        </p:spPr>
      </p:pic>
      <p:graphicFrame>
        <p:nvGraphicFramePr>
          <p:cNvPr id="6" name="Схема 5"/>
          <p:cNvGraphicFramePr/>
          <p:nvPr/>
        </p:nvGraphicFramePr>
        <p:xfrm>
          <a:off x="349250" y="3651250"/>
          <a:ext cx="3984656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Волк   и   дикая собака</a:t>
            </a:r>
          </a:p>
        </p:txBody>
      </p:sp>
      <p:pic>
        <p:nvPicPr>
          <p:cNvPr id="5" name="Содержимое 4" descr="volk3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755576" y="1359966"/>
            <a:ext cx="3528392" cy="5226558"/>
          </a:xfrm>
          <a:effectLst>
            <a:softEdge rad="112500"/>
          </a:effectLst>
        </p:spPr>
      </p:pic>
      <p:pic>
        <p:nvPicPr>
          <p:cNvPr id="6" name="Содержимое 5" descr="0022-022-Dikaja-sobaka-dingo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860032" y="1412776"/>
            <a:ext cx="3505275" cy="5146878"/>
          </a:xfrm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355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251520" y="1484784"/>
            <a:ext cx="2303911" cy="1593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Что нужно для собаки</a:t>
            </a:r>
          </a:p>
        </p:txBody>
      </p:sp>
      <p:pic>
        <p:nvPicPr>
          <p:cNvPr id="12" name="Содержимое 11" descr="9260919_0s809_1315508100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2843808" y="2708920"/>
            <a:ext cx="2448272" cy="1818716"/>
          </a:xfrm>
          <a:effectLst>
            <a:softEdge rad="112500"/>
          </a:effectLst>
        </p:spPr>
      </p:pic>
      <p:pic>
        <p:nvPicPr>
          <p:cNvPr id="11" name="Содержимое 10" descr="712005 гантель с шипами.jpg"/>
          <p:cNvPicPr>
            <a:picLocks noGrp="1" noChangeAspect="1"/>
          </p:cNvPicPr>
          <p:nvPr>
            <p:ph sz="half" idx="1"/>
          </p:nvPr>
        </p:nvPicPr>
        <p:blipFill>
          <a:blip r:embed="rId4" cstate="screen"/>
          <a:stretch>
            <a:fillRect/>
          </a:stretch>
        </p:blipFill>
        <p:spPr>
          <a:xfrm>
            <a:off x="2699792" y="1484784"/>
            <a:ext cx="2448272" cy="1334393"/>
          </a:xfrm>
          <a:effectLst>
            <a:softEdge rad="112500"/>
          </a:effectLst>
        </p:spPr>
      </p:pic>
      <p:pic>
        <p:nvPicPr>
          <p:cNvPr id="15" name="Рисунок 14" descr="picture.jpg"/>
          <p:cNvPicPr>
            <a:picLocks noChangeAspect="1"/>
          </p:cNvPicPr>
          <p:nvPr/>
        </p:nvPicPr>
        <p:blipFill>
          <a:blip r:embed="rId5" cstate="screen"/>
          <a:srcRect t="4632" b="6176"/>
          <a:stretch>
            <a:fillRect/>
          </a:stretch>
        </p:blipFill>
        <p:spPr>
          <a:xfrm>
            <a:off x="2987824" y="4581128"/>
            <a:ext cx="2880320" cy="1830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suhojkorm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179512" y="4549492"/>
            <a:ext cx="2664296" cy="1790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74cf2490ba6d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395536" y="2996952"/>
            <a:ext cx="1944216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1001910106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 flipH="1">
            <a:off x="5436096" y="1484784"/>
            <a:ext cx="3312368" cy="2691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Smalldog_cat Slicker brush_Blue.jpg"/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>
          <a:xfrm>
            <a:off x="6084167" y="4509120"/>
            <a:ext cx="2592289" cy="180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obaka-veterinar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 flipH="1">
            <a:off x="467544" y="3645024"/>
            <a:ext cx="3822848" cy="2762250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75252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Собака заболела</a:t>
            </a:r>
          </a:p>
        </p:txBody>
      </p:sp>
      <p:pic>
        <p:nvPicPr>
          <p:cNvPr id="5" name="Содержимое 4" descr="3646_NpAdvHover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 t="-2814"/>
          <a:stretch>
            <a:fillRect/>
          </a:stretch>
        </p:blipFill>
        <p:spPr>
          <a:xfrm>
            <a:off x="323528" y="539206"/>
            <a:ext cx="4014591" cy="2978694"/>
          </a:xfrm>
          <a:effectLst>
            <a:softEdge rad="112500"/>
          </a:effectLst>
        </p:spPr>
      </p:pic>
      <p:pic>
        <p:nvPicPr>
          <p:cNvPr id="9" name="Рисунок 8" descr="0_6d426_dd814f02_XL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4499992" y="1412776"/>
            <a:ext cx="4143916" cy="424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Собака – друг человека</a:t>
            </a:r>
          </a:p>
        </p:txBody>
      </p:sp>
      <p:pic>
        <p:nvPicPr>
          <p:cNvPr id="4" name="Содержимое 3" descr="1223939846_dog_3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016605" y="1268760"/>
            <a:ext cx="7344816" cy="4934799"/>
          </a:xfrm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Первый помощник человека</a:t>
            </a:r>
          </a:p>
        </p:txBody>
      </p:sp>
      <p:pic>
        <p:nvPicPr>
          <p:cNvPr id="7" name="Содержимое 6" descr="stone-age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515407" y="1700808"/>
            <a:ext cx="8121203" cy="4320480"/>
          </a:xfrm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Охрана    и   охота</a:t>
            </a:r>
          </a:p>
        </p:txBody>
      </p:sp>
      <p:pic>
        <p:nvPicPr>
          <p:cNvPr id="6" name="Содержимое 5" descr="1307910563_lgd_sheep_field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67544" y="1628800"/>
            <a:ext cx="4320480" cy="3965658"/>
          </a:xfrm>
          <a:effectLst>
            <a:softEdge rad="112500"/>
          </a:effectLst>
        </p:spPr>
      </p:pic>
      <p:pic>
        <p:nvPicPr>
          <p:cNvPr id="5" name="Содержимое 4" descr="10вапрт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>
          <a:xfrm>
            <a:off x="5220072" y="1628800"/>
            <a:ext cx="3449104" cy="3976659"/>
          </a:xfrm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Боевые собаки</a:t>
            </a:r>
          </a:p>
        </p:txBody>
      </p:sp>
      <p:pic>
        <p:nvPicPr>
          <p:cNvPr id="5" name="Содержимое 4" descr="Lat_1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1268760"/>
            <a:ext cx="4038600" cy="2942409"/>
          </a:xfrm>
          <a:effectLst>
            <a:softEdge rad="112500"/>
          </a:effectLst>
        </p:spPr>
      </p:pic>
      <p:pic>
        <p:nvPicPr>
          <p:cNvPr id="6" name="Содержимое 5" descr="2002080901b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5148064" y="1196752"/>
            <a:ext cx="3810000" cy="4013200"/>
          </a:xfrm>
          <a:effectLst>
            <a:softEdge rad="112500"/>
          </a:effectLst>
        </p:spPr>
      </p:pic>
      <p:pic>
        <p:nvPicPr>
          <p:cNvPr id="7" name="Содержимое 5" descr="70126396_Dog_var_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2123728" y="3501008"/>
            <a:ext cx="3888432" cy="2920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931b8232f72.jpg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>
          <a:xfrm>
            <a:off x="4644008" y="3717032"/>
            <a:ext cx="4260293" cy="285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warhound9.jpg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11301" r="2825"/>
          <a:stretch>
            <a:fillRect/>
          </a:stretch>
        </p:blipFill>
        <p:spPr>
          <a:xfrm>
            <a:off x="2915816" y="1484784"/>
            <a:ext cx="2160240" cy="3343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6048672" cy="1143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/>
              <a:t>Во время Великой Отечественной войны</a:t>
            </a:r>
          </a:p>
        </p:txBody>
      </p:sp>
      <p:pic>
        <p:nvPicPr>
          <p:cNvPr id="8" name="Содержимое 7" descr="0_aa340_a5359879_XL.jpg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1520" y="4077072"/>
            <a:ext cx="3858174" cy="2348864"/>
          </a:xfrm>
          <a:effectLst>
            <a:softEdge rad="112500"/>
          </a:effectLst>
        </p:spPr>
      </p:pic>
      <p:pic>
        <p:nvPicPr>
          <p:cNvPr id="9" name="Рисунок 8" descr="4b1d7454ff4342fdb7fc2cbefde4e74e.jpg"/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>
          <a:xfrm>
            <a:off x="5076056" y="1340768"/>
            <a:ext cx="3783372" cy="2327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14" descr="66e730fda429.jpg"/>
          <p:cNvPicPr>
            <a:picLocks noGrp="1" noChangeAspect="1"/>
          </p:cNvPicPr>
          <p:nvPr>
            <p:ph sz="half" idx="1"/>
          </p:nvPr>
        </p:nvPicPr>
        <p:blipFill>
          <a:blip r:embed="rId7" cstate="email"/>
          <a:srcRect/>
          <a:stretch>
            <a:fillRect/>
          </a:stretch>
        </p:blipFill>
        <p:spPr>
          <a:xfrm>
            <a:off x="179332" y="332656"/>
            <a:ext cx="2736484" cy="3672408"/>
          </a:xfrm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161510" y="3564015"/>
            <a:ext cx="2700300" cy="2960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a6db9270c6c4b76e2dd12a7a82a6ebd0_16325769664a167ee5b2091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 flipH="1">
            <a:off x="161510" y="143635"/>
            <a:ext cx="2745305" cy="3467921"/>
          </a:xfrm>
          <a:effectLst>
            <a:softEdge rad="112500"/>
          </a:effectLst>
        </p:spPr>
      </p:pic>
      <p:pic>
        <p:nvPicPr>
          <p:cNvPr id="10" name="Рисунок 9" descr="1268859217_e3d84074c164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2726795" y="4014065"/>
            <a:ext cx="3600400" cy="2590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3050"/>
            <a:ext cx="6210690" cy="99571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Защитно-караульная служба</a:t>
            </a:r>
          </a:p>
        </p:txBody>
      </p:sp>
      <p:pic>
        <p:nvPicPr>
          <p:cNvPr id="7" name="Содержимое 6" descr="1303783907_narkotiki-1.jpg"/>
          <p:cNvPicPr>
            <a:picLocks noGrp="1" noChangeAspect="1"/>
          </p:cNvPicPr>
          <p:nvPr>
            <p:ph sz="half" idx="1"/>
          </p:nvPr>
        </p:nvPicPr>
        <p:blipFill>
          <a:blip r:embed="rId5" cstate="screen"/>
          <a:stretch>
            <a:fillRect/>
          </a:stretch>
        </p:blipFill>
        <p:spPr>
          <a:xfrm>
            <a:off x="6192180" y="3969060"/>
            <a:ext cx="2831328" cy="2566060"/>
          </a:xfrm>
          <a:effectLst>
            <a:softEdge rad="112500"/>
          </a:effectLst>
        </p:spPr>
      </p:pic>
      <p:pic>
        <p:nvPicPr>
          <p:cNvPr id="11" name="Рисунок 10" descr="DETAIL_PICTURE_594509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6102170" y="1268760"/>
            <a:ext cx="2900300" cy="2700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roverka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2996825" y="1403775"/>
            <a:ext cx="3150350" cy="2699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Спасатель  и  водолаз</a:t>
            </a:r>
          </a:p>
        </p:txBody>
      </p:sp>
      <p:pic>
        <p:nvPicPr>
          <p:cNvPr id="5" name="Содержимое 4" descr="8-342h5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33423" y="1628800"/>
            <a:ext cx="3213957" cy="4680520"/>
          </a:xfrm>
          <a:effectLst>
            <a:softEdge rad="112500"/>
          </a:effectLst>
        </p:spPr>
      </p:pic>
      <p:pic>
        <p:nvPicPr>
          <p:cNvPr id="6" name="Содержимое 5" descr="1512864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3851919" y="1628800"/>
            <a:ext cx="4829431" cy="4670679"/>
          </a:xfrm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Поводырь  и терапевт</a:t>
            </a:r>
          </a:p>
        </p:txBody>
      </p:sp>
      <p:pic>
        <p:nvPicPr>
          <p:cNvPr id="5" name="Содержимое 4" descr="собака терапевт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860800" y="1873250"/>
            <a:ext cx="5019085" cy="4104456"/>
          </a:xfrm>
          <a:effectLst>
            <a:softEdge rad="112500"/>
          </a:effectLst>
        </p:spPr>
      </p:pic>
      <p:pic>
        <p:nvPicPr>
          <p:cNvPr id="6" name="Содержимое 5" descr="21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 flipH="1">
            <a:off x="304800" y="1295400"/>
            <a:ext cx="3248358" cy="4829582"/>
          </a:xfrm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elcome">
  <a:themeElements>
    <a:clrScheme name="Welcome">
      <a:dk1>
        <a:sysClr val="windowText" lastClr="000000"/>
      </a:dk1>
      <a:lt1>
        <a:sysClr val="window" lastClr="FFFFFF"/>
      </a:lt1>
      <a:dk2>
        <a:srgbClr val="00272B"/>
      </a:dk2>
      <a:lt2>
        <a:srgbClr val="F7F7FF"/>
      </a:lt2>
      <a:accent1>
        <a:srgbClr val="006AED"/>
      </a:accent1>
      <a:accent2>
        <a:srgbClr val="0087BF"/>
      </a:accent2>
      <a:accent3>
        <a:srgbClr val="5D974B"/>
      </a:accent3>
      <a:accent4>
        <a:srgbClr val="9DBB3F"/>
      </a:accent4>
      <a:accent5>
        <a:srgbClr val="C77CC7"/>
      </a:accent5>
      <a:accent6>
        <a:srgbClr val="996699"/>
      </a:accent6>
      <a:hlink>
        <a:srgbClr val="E78707"/>
      </a:hlink>
      <a:folHlink>
        <a:srgbClr val="C618BA"/>
      </a:folHlink>
    </a:clrScheme>
    <a:fontScheme name="Welcome">
      <a:majorFont>
        <a:latin typeface="Book Antiqua"/>
        <a:ea typeface=""/>
        <a:cs typeface=""/>
        <a:font script="Jpan" typeface="ＭＳ Ｐゴシック"/>
        <a:font script="Hang" typeface="돋움"/>
        <a:font script="Hans" typeface="华文中宋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ajorFont>
      <a:min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inorFont>
    </a:fontScheme>
    <a:fmtScheme name="Welcome">
      <a:fillStyleLst>
        <a:solidFill>
          <a:schemeClr val="phClr">
            <a:tint val="100000"/>
            <a:shade val="100000"/>
            <a:hueMod val="100000"/>
            <a:satMod val="150000"/>
          </a:schemeClr>
        </a:solidFill>
        <a:gradFill rotWithShape="1">
          <a:gsLst>
            <a:gs pos="0">
              <a:schemeClr val="phClr">
                <a:tint val="10000"/>
                <a:shade val="100000"/>
                <a:hueMod val="100000"/>
                <a:satMod val="10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gradFill flip="none" rotWithShape="1">
          <a:gsLst>
            <a:gs pos="0">
              <a:schemeClr val="phClr">
                <a:tint val="70000"/>
              </a:schemeClr>
            </a:gs>
            <a:gs pos="30000">
              <a:schemeClr val="phClr">
                <a:tint val="90000"/>
              </a:schemeClr>
            </a:gs>
            <a:gs pos="88000">
              <a:schemeClr val="phClr">
                <a:shade val="30000"/>
              </a:schemeClr>
            </a:gs>
            <a:gs pos="100000">
              <a:schemeClr val="phClr">
                <a:shade val="20000"/>
              </a:schemeClr>
            </a:gs>
          </a:gsLst>
          <a:lin ang="5400000" scaled="1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outerShdw blurRad="39000" dist="25400" dir="5400000">
              <a:srgbClr val="000000">
                <a:alpha val="40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30000"/>
                <a:hueMod val="100000"/>
              </a:schemeClr>
            </a:gs>
            <a:gs pos="20000">
              <a:schemeClr val="phClr">
                <a:tint val="100000"/>
                <a:shade val="100000"/>
                <a:hueMod val="1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30000"/>
                <a:hueMod val="100000"/>
                <a:satMod val="1600000"/>
              </a:schemeClr>
            </a:gs>
            <a:gs pos="20000">
              <a:schemeClr val="phClr">
                <a:tint val="100000"/>
                <a:shade val="100000"/>
                <a:hueMod val="100000"/>
                <a:satMod val="5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</Template>
  <TotalTime>508</TotalTime>
  <Words>191</Words>
  <Application>Microsoft Office PowerPoint</Application>
  <PresentationFormat>Экран (4:3)</PresentationFormat>
  <Paragraphs>42</Paragraphs>
  <Slides>22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Calibri</vt:lpstr>
      <vt:lpstr>Cambria</vt:lpstr>
      <vt:lpstr>Wingdings 2</vt:lpstr>
      <vt:lpstr>Welcome</vt:lpstr>
      <vt:lpstr>СОБАКА – ДРУГ  ЧЕЛОВЕКА</vt:lpstr>
      <vt:lpstr>Волк   и   дикая собака</vt:lpstr>
      <vt:lpstr>Первый помощник человека</vt:lpstr>
      <vt:lpstr>Охрана    и   охота</vt:lpstr>
      <vt:lpstr>Боевые собаки</vt:lpstr>
      <vt:lpstr>Во время Великой Отечественной войны</vt:lpstr>
      <vt:lpstr>Защитно-караульная служба</vt:lpstr>
      <vt:lpstr>Спасатель  и  водолаз</vt:lpstr>
      <vt:lpstr>Поводырь  и терапевт</vt:lpstr>
      <vt:lpstr>Артист</vt:lpstr>
      <vt:lpstr>Пастух   и  охранник</vt:lpstr>
      <vt:lpstr>Космонавт  и  извозчик</vt:lpstr>
      <vt:lpstr>Памятники  собакам</vt:lpstr>
      <vt:lpstr>Физкульт-минутка</vt:lpstr>
      <vt:lpstr>Разнообразие    пород</vt:lpstr>
      <vt:lpstr>Служебные  породы</vt:lpstr>
      <vt:lpstr>Охотничьи    породы</vt:lpstr>
      <vt:lpstr>Декоративные породы</vt:lpstr>
      <vt:lpstr>Кто будет хозяином щенка?</vt:lpstr>
      <vt:lpstr>Что нужно для собаки</vt:lpstr>
      <vt:lpstr>Собака заболела</vt:lpstr>
      <vt:lpstr>Собака – друг человека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СОБАКА – ДРУГ ЧЕЛОВЕКА</dc:title>
  <dc:creator>Настя</dc:creator>
  <cp:lastModifiedBy>HP</cp:lastModifiedBy>
  <cp:revision>66</cp:revision>
  <dcterms:created xsi:type="dcterms:W3CDTF">2012-02-01T06:31:30Z</dcterms:created>
  <dcterms:modified xsi:type="dcterms:W3CDTF">2026-02-25T02:43:05Z</dcterms:modified>
</cp:coreProperties>
</file>