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2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67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232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501317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Подготовила:</a:t>
            </a:r>
          </a:p>
          <a:p>
            <a:pPr algn="r"/>
            <a:r>
              <a:rPr lang="ru-RU" b="1" dirty="0" err="1" smtClean="0">
                <a:solidFill>
                  <a:srgbClr val="002060"/>
                </a:solidFill>
              </a:rPr>
              <a:t>Зубакина</a:t>
            </a:r>
            <a:r>
              <a:rPr lang="ru-RU" b="1" dirty="0" smtClean="0">
                <a:solidFill>
                  <a:srgbClr val="002060"/>
                </a:solidFill>
              </a:rPr>
              <a:t> Наталия Андреевна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Инструктор по физической культуре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1906497"/>
              </p:ext>
            </p:extLst>
          </p:nvPr>
        </p:nvGraphicFramePr>
        <p:xfrm>
          <a:off x="339395" y="332656"/>
          <a:ext cx="8652639" cy="6120680"/>
        </p:xfrm>
        <a:graphic>
          <a:graphicData uri="http://schemas.openxmlformats.org/presentationml/2006/ole">
            <p:oleObj spid="_x0000_s1030" name="Документ" r:id="rId4" imgW="9253325" imgH="5757357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23228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0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3240360" cy="3218128"/>
          </a:xfrm>
          <a:prstGeom prst="rect">
            <a:avLst/>
          </a:prstGeom>
          <a:noFill/>
        </p:spPr>
      </p:pic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430336"/>
            <a:ext cx="3240360" cy="3040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is.edu.yar.ru/data/projects/files/101/16256/16256.mediu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Вперёд, к победам!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9698" name="Picture 2" descr="http://64parallel.ru/wp-content/themes/parallel/timthumb.php?src=/wp-content/uploads/2014/07/%D0%B3%D1%82%D0%BE-2-618x463.jpg&amp;h=330&amp;w=660&amp;a=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44824"/>
            <a:ext cx="8208912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3085386" cy="4248472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3861048"/>
            <a:ext cx="4644008" cy="2786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3" y="26064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7744" y="260648"/>
            <a:ext cx="2381250" cy="2381250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78092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712" y="4293096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36096" y="4200905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475</Words>
  <Application>Microsoft Office PowerPoint</Application>
  <PresentationFormat>Экран (4:3)</PresentationFormat>
  <Paragraphs>44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Документ</vt:lpstr>
      <vt:lpstr>От норм ГТО – к олимпийским медалям!</vt:lpstr>
      <vt:lpstr>Что такое ГТО?</vt:lpstr>
      <vt:lpstr>Что такое ГТО?</vt:lpstr>
      <vt:lpstr>Слайд 4</vt:lpstr>
      <vt:lpstr>Слайд 5</vt:lpstr>
      <vt:lpstr> «От значка ГТО – к олимпийской медали!» </vt:lpstr>
      <vt:lpstr>ПЛАКАТ ВРЕМЁН СССР</vt:lpstr>
      <vt:lpstr>Слайд 8</vt:lpstr>
      <vt:lpstr>Слайд 9</vt:lpstr>
      <vt:lpstr>А что сегодня?</vt:lpstr>
      <vt:lpstr>Горжусь тобой, Отечество!</vt:lpstr>
      <vt:lpstr>Слайд 12</vt:lpstr>
      <vt:lpstr>Слайд 13</vt:lpstr>
      <vt:lpstr>Слайд 14</vt:lpstr>
      <vt:lpstr>Слайд 15</vt:lpstr>
      <vt:lpstr>Вперёд, к победам!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Люсёк</dc:creator>
  <cp:lastModifiedBy>Админ</cp:lastModifiedBy>
  <cp:revision>20</cp:revision>
  <dcterms:modified xsi:type="dcterms:W3CDTF">2020-11-10T16:07:03Z</dcterms:modified>
</cp:coreProperties>
</file>