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1" r:id="rId3"/>
    <p:sldId id="257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2F2D-E763-4C0B-B6FA-189286FAC9BA}" type="datetimeFigureOut">
              <a:rPr lang="ru-RU"/>
              <a:pPr>
                <a:defRPr/>
              </a:pPr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BB41D-FE79-40EC-834F-252D10245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C5ED0-0237-4969-883B-AF82DFEFD2D6}" type="datetimeFigureOut">
              <a:rPr lang="ru-RU"/>
              <a:pPr>
                <a:defRPr/>
              </a:pPr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27719-C43A-4B8C-9BFB-353CA1559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33F2-A27C-4296-9031-BA5AE1CA9730}" type="datetimeFigureOut">
              <a:rPr lang="ru-RU"/>
              <a:pPr>
                <a:defRPr/>
              </a:pPr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AA94B-ACA1-4F96-9A7D-F4F47BE8D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4EDEB-279D-4A99-8D79-7FF2ADD93B25}" type="datetimeFigureOut">
              <a:rPr lang="ru-RU"/>
              <a:pPr>
                <a:defRPr/>
              </a:pPr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AC4EC-6C09-4C05-9206-F179BD3B2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94E7-40CF-4303-AA40-AF40684CD477}" type="datetimeFigureOut">
              <a:rPr lang="ru-RU"/>
              <a:pPr>
                <a:defRPr/>
              </a:pPr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0E959-4143-416A-9C7D-6EB8D56DB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7B73C-3D5D-40C1-A502-1DC79C2D4F47}" type="datetimeFigureOut">
              <a:rPr lang="ru-RU"/>
              <a:pPr>
                <a:defRPr/>
              </a:pPr>
              <a:t>24.02.2026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1D25A-1CD2-4C85-A8C9-189C1A96C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1215-ACCF-464A-A032-E7673B70C76A}" type="datetimeFigureOut">
              <a:rPr lang="ru-RU"/>
              <a:pPr>
                <a:defRPr/>
              </a:pPr>
              <a:t>24.02.2026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7865-BE50-44C0-8194-CB8798572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21A5F-2888-4938-8CC9-2975FC29728F}" type="datetimeFigureOut">
              <a:rPr lang="ru-RU"/>
              <a:pPr>
                <a:defRPr/>
              </a:pPr>
              <a:t>24.02.2026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6068A-65FB-442C-9D88-D025F6921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1B934-E8B5-4D25-BFBC-6A04967EC690}" type="datetimeFigureOut">
              <a:rPr lang="ru-RU"/>
              <a:pPr>
                <a:defRPr/>
              </a:pPr>
              <a:t>24.02.2026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37E0-E1A3-4BF6-BCAA-35B35563A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890D2-D5A2-42C1-A1F7-DF22EA0F73C6}" type="datetimeFigureOut">
              <a:rPr lang="ru-RU"/>
              <a:pPr>
                <a:defRPr/>
              </a:pPr>
              <a:t>24.02.2026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DBA1-6D99-408F-A0BA-1D0912444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C953-28C9-466E-BDBA-573003228B12}" type="datetimeFigureOut">
              <a:rPr lang="ru-RU"/>
              <a:pPr>
                <a:defRPr/>
              </a:pPr>
              <a:t>24.02.2026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A14C-D670-444F-9DCE-BCAF845D1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BD27C5-3109-415C-82B1-20B1D62D02E0}" type="datetimeFigureOut">
              <a:rPr lang="ru-RU"/>
              <a:pPr>
                <a:defRPr/>
              </a:pPr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9D6438-23F6-4BAB-9DEB-269B53C48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48" y="1600201"/>
            <a:ext cx="7715304" cy="1757362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Виртуальная экскурсия </a:t>
            </a:r>
          </a:p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«Путешествие по Екатеринбургу»</a:t>
            </a: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Подготовила: Ибрагимова М. В., </a:t>
            </a:r>
          </a:p>
          <a:p>
            <a:pPr algn="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воспитатель ВКК</a:t>
            </a:r>
          </a:p>
          <a:p>
            <a:pPr algn="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998663" y="0"/>
            <a:ext cx="5146675" cy="6858000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124075" y="0"/>
            <a:ext cx="5111750" cy="6858000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221788" cy="6858000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7100888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17</Words>
  <Application>Microsoft Office PowerPoint</Application>
  <PresentationFormat>Экран (4:3)</PresentationFormat>
  <Paragraphs>5</Paragraphs>
  <Slides>14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 Циркевич</dc:creator>
  <cp:lastModifiedBy>HP</cp:lastModifiedBy>
  <cp:revision>22</cp:revision>
  <dcterms:created xsi:type="dcterms:W3CDTF">2014-03-25T16:45:28Z</dcterms:created>
  <dcterms:modified xsi:type="dcterms:W3CDTF">2026-02-24T11:42:14Z</dcterms:modified>
</cp:coreProperties>
</file>