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81" r:id="rId4"/>
    <p:sldId id="269" r:id="rId5"/>
    <p:sldId id="260" r:id="rId6"/>
    <p:sldId id="279" r:id="rId7"/>
    <p:sldId id="272" r:id="rId8"/>
    <p:sldId id="271" r:id="rId9"/>
    <p:sldId id="273" r:id="rId10"/>
    <p:sldId id="280" r:id="rId11"/>
    <p:sldId id="274" r:id="rId12"/>
    <p:sldId id="283" r:id="rId13"/>
    <p:sldId id="27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xVUMarYziJEnl88iRyBZA==" hashData="V/G6G7+kRJ5la0fxTqrWMdts6t+glRK6qlSHepcfJBbvsyILHKppgIsEqWOiO7Msy4DV1koJnXnm2Brk1amcg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3" d="100"/>
          <a:sy n="73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3696-BE72-4124-8D89-AF2CC5035969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7842-8831-42E5-B4FA-B8E3231BD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0FB4-3644-4275-A9DC-FF034860C8F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BD38-0995-4815-9ADF-969EF2761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razvitie_rec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6525344"/>
            <a:ext cx="9323512" cy="332656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РАЗВИТИЕ СЛОВАРЯ У ДОШКОЛЬНИКОВ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52348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640960" cy="12289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ИГРЫ ПО ДОРОГЕ ДОМОЙ</a:t>
            </a:r>
            <a:br>
              <a:rPr lang="ru-RU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для развития и обогащения словаря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Лена\Desktop\консультация словарь\556-5560161_news-events-bowie-park-walking-in-the-p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25557" cy="573291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82930" cy="6455048"/>
          </a:xfrm>
        </p:spPr>
        <p:txBody>
          <a:bodyPr>
            <a:normAutofit/>
          </a:bodyPr>
          <a:lstStyle/>
          <a:p>
            <a:pPr marL="0" indent="542925" algn="just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«Доскажи словечко»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 начинаете фразу, а ребёнок заканчивает её – Ворона каркает, а воробей… (чирикает). Сова летает, а волк… (бегает). У коровы телёнок, а у овцы… (ягнёнок) и т.д.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5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«Скажи наоборот»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Зимой холодно, а летом… (жарко).  Фея добрая, а Баба Яга… (злая).  Днём светло, а ночью… (темно).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5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«Чьё это?»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Вы называете животного и спрашиваете: Чей хвост? Чьё ухо? Чья голова? Чьи глаза?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Например: Вот бежит собака. Чей у собаки хвост? – … (собачий), а ухо? – … (собачье), А чья голова? – … (собачья), а глаза чьи? – … (собачьи).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		   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* обращайте внимание на правильное</a:t>
            </a:r>
          </a:p>
          <a:p>
            <a:pPr marL="3048000" indent="0" algn="ctr"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	проговаривание окончаний у прилагательных</a:t>
            </a:r>
          </a:p>
        </p:txBody>
      </p:sp>
      <p:pic>
        <p:nvPicPr>
          <p:cNvPr id="6146" name="Picture 2" descr="C:\Users\Лена\Desktop\консультация словарь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67621"/>
            <a:ext cx="2877137" cy="259037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82930" cy="6455048"/>
          </a:xfrm>
        </p:spPr>
        <p:txBody>
          <a:bodyPr>
            <a:normAutofit/>
          </a:bodyPr>
          <a:lstStyle/>
          <a:p>
            <a:pPr marL="0" indent="542925" algn="just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«Раз и два, и три, четыре – всё мы знаем в этом мире»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очереди с ребенком перечислять названия предметов, которые объединены одной общей темой, начиная с фразы: «Я знаю четыре названия цвета – желтый, красный, синий, зеленый», «Я знаю три имени девочек – Маша, Даша, Наташа», «Я знаю два названия овощей – помидор, огурец» и т.д.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* числа использовать от 1 до 4, обобщающую тему можно брать любую  (например, мебель, птицы, насекомые и т.д.)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«Отгадай, что я вижу»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взрослый загадывает слово и описывает его ребенку, например, высокий, кирпичный, в нем живут люди (дом); маленький, серенький, умеет летать, чирикает (воробей); ездит по рельсам, возит пассажиров, звенит (трамвай) и т.д.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					* можно поменяться местами, 						далее ребенок Вам загадывает 					слово, а Вы его отгадываете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05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3" descr="C:\Users\Лена\Desktop\4672424625-1536x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4105674" cy="22720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412943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800200"/>
          </a:xfrm>
        </p:spPr>
        <p:txBody>
          <a:bodyPr/>
          <a:lstStyle/>
          <a:p>
            <a:pPr marL="0" indent="542925" algn="just" eaLnBrk="1" hangingPunct="1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Все эти игры не только значительно обогатят словарный запас ребёнка, но и положат начало развитию его наблюдательности над словами, помогут сформировать в дальнейшем орфографическую зоркость.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hangingPunct="1">
              <a:buNone/>
            </a:pP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542925" algn="ctr" eaLnBrk="1" hangingPunct="1">
              <a:buNone/>
            </a:pP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3" descr="C:\Users\Лена\Desktop\результаты-реализации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041100" cy="479031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289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Лена\Desktop\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61598"/>
            <a:ext cx="8028384" cy="589640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2925"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дошкольном возрасте ребенок должен овладеть таким словарем, который позволил бы ему общаться со сверстниками и взрослыми, успешно обучаться в школе, понимать литературу, телевизионные и радиопередачи. </a:t>
            </a:r>
          </a:p>
          <a:p>
            <a:pPr lvl="0" algn="just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Речь ребёнка развивается прежде всего в процессе общения с родителями и окружающими.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Старайтесь больше разговаривать с ребёнком.</a:t>
            </a:r>
          </a:p>
          <a:p>
            <a:pPr lvl="0" algn="just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 indent="542925"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Важно, чтобы речь близких была чистой, правильной и</a:t>
            </a:r>
          </a:p>
          <a:p>
            <a:pPr lvl="0"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грамотной.</a:t>
            </a:r>
          </a:p>
          <a:p>
            <a:pPr lvl="0" algn="just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 indent="542925"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Чем богаче у человека словарный запас, тем полноценнее его устная речь.</a:t>
            </a:r>
          </a:p>
          <a:p>
            <a:pPr lvl="0" algn="just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800" dirty="0"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Читайте своему ребенку книжки 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 слух, это является мощным толчком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для развития его речи, памяти,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восприятия окружающего мира.</a:t>
            </a:r>
          </a:p>
          <a:p>
            <a:pPr algn="just">
              <a:defRPr/>
            </a:pPr>
            <a:endParaRPr lang="ru-RU" sz="800" dirty="0"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Наблюдайте и рассуждайте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вместе с ребенком за явлениями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природы, животными, птицами,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явлениями общественной жизни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(транспортом, прохожими).</a:t>
            </a: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just">
              <a:defRPr/>
            </a:pP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/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9668"/>
            <a:ext cx="3347864" cy="352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27626"/>
          </a:xfrm>
        </p:spPr>
        <p:txBody>
          <a:bodyPr>
            <a:normAutofit fontScale="92500" lnSpcReduction="10000"/>
          </a:bodyPr>
          <a:lstStyle/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Для обогащения словаря ребёнка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побуждайте его к речи обращениями: «Скажи..», «Назови..»; вопросами: «А как ты думаешь?», «Что ты думаешь по этому поводу?», «Как ты думаешь, что это?», «По-твоему, где это?»</a:t>
            </a: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lvl="0" indent="542925" algn="just">
              <a:lnSpc>
                <a:spcPct val="120000"/>
              </a:lnSpc>
              <a:buNone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Называйте предметы, с которыми вы действуете или играете, озвучивайте свои действия, действия других людей и самого ребёнка, комментируйте все рядом происходящее.   </a:t>
            </a:r>
          </a:p>
          <a:p>
            <a:pPr marL="0" indent="0" algn="just">
              <a:lnSpc>
                <a:spcPct val="120000"/>
              </a:lnSpc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Aft>
                <a:spcPts val="0"/>
              </a:spcAft>
              <a:buFont typeface="Wingdings 2"/>
              <a:buNone/>
              <a:tabLst>
                <a:tab pos="0" algn="l"/>
              </a:tabLst>
              <a:defRPr/>
            </a:pPr>
            <a:endParaRPr lang="ru-RU" sz="2400" dirty="0"/>
          </a:p>
        </p:txBody>
      </p:sp>
      <p:pic>
        <p:nvPicPr>
          <p:cNvPr id="1026" name="Picture 2" descr="C:\Users\Лена\Desktop\консультация словарь\1571244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00392" cy="41868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СЛОВАРЬ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это лексический состав речи, которым пользуется человек.</a:t>
            </a: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714375"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АКТИВНЫЙ СЛОВАРЬ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это слова, которые говорящий не только понимает, но и употребляет.</a:t>
            </a:r>
          </a:p>
          <a:p>
            <a:pPr indent="542925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628650" algn="just"/>
            <a:endParaRPr lang="ru-RU" sz="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ПАССИВНЫЙ СЛОВАРЬ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слова, которые говорящий понимает, но сам не употребляет.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  <a:p>
            <a:pPr indent="628650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628650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just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* Объем активного словаря у любого человека меньше объема пассивного.</a:t>
            </a:r>
          </a:p>
          <a:p>
            <a:pPr indent="628650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1052736"/>
            <a:ext cx="2088232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СЛОВАРЬ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708920"/>
            <a:ext cx="216024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АКТИВНЫЙ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2708920"/>
            <a:ext cx="216024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ПАССИВНЫЙ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555776" y="1988840"/>
            <a:ext cx="936104" cy="5760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36096" y="1916832"/>
            <a:ext cx="936104" cy="64807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78080" cy="57606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Особенности развития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словаря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80720"/>
          </a:xfrm>
        </p:spPr>
        <p:txBody>
          <a:bodyPr>
            <a:noAutofit/>
          </a:bodyPr>
          <a:lstStyle/>
          <a:p>
            <a:pPr indent="542925"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развитии словаря детей дошкольного возраста выделяют две стороны: 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количественный рост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словарного запаса;</a:t>
            </a:r>
          </a:p>
          <a:p>
            <a:pPr indent="542925" algn="just">
              <a:buFont typeface="Wingdings" pitchFamily="2" charset="2"/>
              <a:buChar char="Ø"/>
            </a:pP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качественное развитие,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т.е. овладение значениями слов.</a:t>
            </a:r>
          </a:p>
          <a:p>
            <a:pPr indent="542925" algn="just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* </a:t>
            </a:r>
            <a:r>
              <a:rPr lang="ru-RU" sz="1600" i="1" dirty="0">
                <a:solidFill>
                  <a:srgbClr val="C00000"/>
                </a:solidFill>
                <a:latin typeface="Arial Black" pitchFamily="34" charset="0"/>
              </a:rPr>
              <a:t>Рост словаря зависит от условий жизни, воспитания, особенностей развития ребенка.</a:t>
            </a:r>
          </a:p>
          <a:p>
            <a:pPr indent="542925" algn="just">
              <a:buFont typeface="Arial" charset="0"/>
              <a:buChar char="•"/>
            </a:pPr>
            <a:endParaRPr lang="ru-RU" sz="800" i="1" dirty="0"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>
              <a:buFont typeface="Wingdings" pitchFamily="2" charset="2"/>
              <a:buChar char="Ø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НОРМЫ </a:t>
            </a:r>
            <a:r>
              <a:rPr lang="en-US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УСВОЕНИЯ </a:t>
            </a:r>
            <a:r>
              <a:rPr lang="en-US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СЛОВАРЯ:</a:t>
            </a: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  1 год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10-12 слов;</a:t>
            </a: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К  концу второго года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300-400 слов;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 3 года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1500 слов;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К 4 годам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1900 слов;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 5 лет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до 2000-2500 слов;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indent="542925" algn="just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В 6-7 лет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до 3500-4000 слов.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just"/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34988" algn="just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* </a:t>
            </a:r>
            <a:r>
              <a:rPr lang="ru-RU" sz="1600" i="1" dirty="0">
                <a:solidFill>
                  <a:srgbClr val="C00000"/>
                </a:solidFill>
                <a:latin typeface="Arial Black" pitchFamily="34" charset="0"/>
              </a:rPr>
              <a:t>Особенно быстро увеличивается число существительных и глаголов, медленнее растет число используемых прилагательных.</a:t>
            </a:r>
          </a:p>
          <a:p>
            <a:pPr indent="542925" algn="just"/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58973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640960" cy="12289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ИГРЫ НА КУХНЕ</a:t>
            </a:r>
            <a:b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для развития и обогащения словаря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94928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Большую часть времени дома Вы проводите на кухне. Используйте это время для игр с ребёнком. </a:t>
            </a:r>
          </a:p>
        </p:txBody>
      </p:sp>
      <p:pic>
        <p:nvPicPr>
          <p:cNvPr id="1028" name="Picture 4" descr="C:\Users\Лена\Desktop\консультация словарь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4824536" cy="482453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pPr marL="0" indent="-283464" algn="ctr">
              <a:spcBef>
                <a:spcPts val="0"/>
              </a:spcBef>
              <a:buNone/>
              <a:defRPr/>
            </a:pP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«ИГРАЕМ С ПОСУДОЙ»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-283464" algn="ctr">
              <a:spcBef>
                <a:spcPts val="0"/>
              </a:spcBef>
              <a:buNone/>
              <a:defRPr/>
            </a:pPr>
            <a:endParaRPr lang="ru-RU" sz="10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рассмотрите посуду в доме, классифицируйте её в соответствии с назначением: чайная, столовая, кухонная, столовые приборы; объясните назначение каждого предмета – для чего это нужно;</a:t>
            </a:r>
          </a:p>
          <a:p>
            <a:pPr marL="0" indent="0" algn="just" eaLnBrk="1" fontAlgn="auto" hangingPunct="1">
              <a:spcBef>
                <a:spcPts val="0"/>
              </a:spcBef>
              <a:buFont typeface="Wingdings 2"/>
              <a:buNone/>
              <a:defRPr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назовите части посуды (стенки, дно, крышка, ручка, носик);</a:t>
            </a:r>
          </a:p>
          <a:p>
            <a:pPr marL="0" indent="0" algn="just" eaLnBrk="1" fontAlgn="auto" hangingPunct="1">
              <a:spcBef>
                <a:spcPts val="0"/>
              </a:spcBef>
              <a:buFont typeface="Wingdings 2"/>
              <a:buNone/>
              <a:defRPr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из чего сделана посуда (стакан из стекла – стеклянный, сковородка из чугуна – чугунная);</a:t>
            </a:r>
          </a:p>
          <a:p>
            <a:pPr marL="0" indent="542925" algn="just" eaLnBrk="1" fontAlgn="auto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1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какого цвета (тарелка – белая, стакан – синий).</a:t>
            </a:r>
          </a:p>
        </p:txBody>
      </p:sp>
      <p:pic>
        <p:nvPicPr>
          <p:cNvPr id="3074" name="Picture 2" descr="C:\Users\Лена\Desktop\консультация словарь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4236809" cy="32080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88640"/>
            <a:ext cx="8640959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dirty="0"/>
              <a:t>  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«ВСПОМИНАЕМ ВКУСНЫЕ СЛОВА»</a:t>
            </a:r>
            <a:endParaRPr lang="ru-RU" sz="2000" dirty="0"/>
          </a:p>
          <a:p>
            <a:pPr marL="0" indent="0" eaLnBrk="1" fontAlgn="auto" hangingPunct="1">
              <a:spcBef>
                <a:spcPts val="0"/>
              </a:spcBef>
              <a:buFont typeface="Wingdings 2"/>
              <a:buNone/>
              <a:defRPr/>
            </a:pPr>
            <a:endParaRPr lang="ru-RU" sz="500" dirty="0"/>
          </a:p>
          <a:p>
            <a:pPr marL="0" indent="542925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ребёнок называет «вкусное» слово, затем Вы ему;</a:t>
            </a:r>
          </a:p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можно играть в «кислые», «солёные»,</a:t>
            </a:r>
          </a:p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«горькие» слова</a:t>
            </a:r>
          </a:p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endParaRPr lang="ru-RU" sz="5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называете или показываете продукт: «Назови, какой вкус у продукта»</a:t>
            </a:r>
          </a:p>
          <a:p>
            <a:pPr marL="0" indent="0" algn="just" eaLnBrk="1" fontAlgn="auto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5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buFont typeface="Wingdings 2"/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обращайте внимание на правильные окончания прилагательных: конфета сладкая, яблоко кислое</a:t>
            </a:r>
          </a:p>
          <a:p>
            <a:pPr marL="0" indent="0" algn="ctr" eaLnBrk="1" fontAlgn="auto" hangingPunct="1">
              <a:spcBef>
                <a:spcPts val="0"/>
              </a:spcBef>
              <a:buFont typeface="Wingdings 2"/>
              <a:buNone/>
              <a:defRPr/>
            </a:pPr>
            <a:endParaRPr lang="ru-RU" sz="5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для закрепления предлагаются вопросы: «А что бывает кислое?</a:t>
            </a:r>
          </a:p>
          <a:p>
            <a:pPr marL="0" indent="0" algn="ctr" eaLnBrk="1" fontAlgn="auto" hangingPunct="1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Горькое? Солёное? Сладкое?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2000" dirty="0"/>
          </a:p>
        </p:txBody>
      </p:sp>
      <p:pic>
        <p:nvPicPr>
          <p:cNvPr id="4099" name="Picture 3" descr="C:\Users\Лена\Desktop\консультация словарь\Аллерген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94709"/>
            <a:ext cx="4716016" cy="276329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552728"/>
          </a:xfrm>
        </p:spPr>
        <p:txBody>
          <a:bodyPr>
            <a:normAutofit/>
          </a:bodyPr>
          <a:lstStyle/>
          <a:p>
            <a:pPr marL="365760" indent="-283464" algn="ctr">
              <a:buNone/>
              <a:defRPr/>
            </a:pP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«ПОВОРЯТА»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542925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</a:rPr>
              <a:t>«Приготовим сок»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из ананаса – ананасовый, из моркови – морковный и т.д.</a:t>
            </a:r>
          </a:p>
          <a:p>
            <a:pPr marL="0" indent="542925" algn="just"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наоборот: апельсиновый сок из чего? – из апельсина, грушевый сок из чего? – из груши т.д.</a:t>
            </a:r>
          </a:p>
          <a:p>
            <a:pPr marL="0" indent="5429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</a:rPr>
              <a:t>«Сварим суп»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что нам нужно для борща, а что для ухи? Назови продукты.</a:t>
            </a:r>
          </a:p>
          <a:p>
            <a:pPr marL="0" indent="5429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</a:rPr>
              <a:t>«Сварим кашу»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из гречи – гречневая, из овса – овсяная, из пшена – пшённая и т.д.</a:t>
            </a:r>
          </a:p>
          <a:p>
            <a:pPr marL="0" indent="542925" algn="just">
              <a:buFont typeface="Wingdings" pitchFamily="2" charset="2"/>
              <a:buChar char="Ø"/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0" indent="542925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C00000"/>
                </a:solidFill>
                <a:latin typeface="Arial Black" pitchFamily="34" charset="0"/>
              </a:rPr>
              <a:t>«Сварим компот»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– если мы положим в                компот яблоки и апельсины, то какой будет компот? –  яблочно-апельсиновый и т.д. </a:t>
            </a:r>
          </a:p>
        </p:txBody>
      </p:sp>
      <p:pic>
        <p:nvPicPr>
          <p:cNvPr id="5122" name="Picture 2" descr="C:\Users\Лена\Desktop\консультация словарь\6919443_cats-clipart-cartoon-mom-and-girl-transparent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83740"/>
            <a:ext cx="2606300" cy="20643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-1061187" y="5508781"/>
            <a:ext cx="241040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D6EC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1045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Times New Roman</vt:lpstr>
      <vt:lpstr>Wingdings</vt:lpstr>
      <vt:lpstr>Wingdings 2</vt:lpstr>
      <vt:lpstr>Тема Office</vt:lpstr>
      <vt:lpstr>РАЗВИТИЕ СЛОВАРЯ У ДОШКОЛЬНИКОВ</vt:lpstr>
      <vt:lpstr>Презентация PowerPoint</vt:lpstr>
      <vt:lpstr>Презентация PowerPoint</vt:lpstr>
      <vt:lpstr>Презентация PowerPoint</vt:lpstr>
      <vt:lpstr>Особенности развития детского словаря </vt:lpstr>
      <vt:lpstr>ИГРЫ НА КУХНЕ для развития и обогащения словаря</vt:lpstr>
      <vt:lpstr>Презентация PowerPoint</vt:lpstr>
      <vt:lpstr>Презентация PowerPoint</vt:lpstr>
      <vt:lpstr>Презентация PowerPoint</vt:lpstr>
      <vt:lpstr>ИГРЫ ПО ДОРОГЕ ДОМОЙ для развития и обогащения словаря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Компик</cp:lastModifiedBy>
  <cp:revision>154</cp:revision>
  <dcterms:created xsi:type="dcterms:W3CDTF">2017-11-26T10:57:23Z</dcterms:created>
  <dcterms:modified xsi:type="dcterms:W3CDTF">2022-10-27T16:29:19Z</dcterms:modified>
</cp:coreProperties>
</file>