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2" r:id="rId13"/>
    <p:sldId id="268" r:id="rId14"/>
    <p:sldId id="271" r:id="rId15"/>
    <p:sldId id="270" r:id="rId16"/>
    <p:sldId id="269" r:id="rId17"/>
    <p:sldId id="276" r:id="rId18"/>
    <p:sldId id="275" r:id="rId19"/>
    <p:sldId id="274" r:id="rId20"/>
    <p:sldId id="273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5" d="100"/>
          <a:sy n="85" d="100"/>
        </p:scale>
        <p:origin x="1560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6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9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2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1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7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3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8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5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6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DB0A0-043D-47FA-83AC-DC988AFFA4B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8399-420E-441C-B5B3-914F6EFA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5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DB0A0-043D-47FA-83AC-DC988AFFA4BF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A8399-420E-441C-B5B3-914F6EFA0E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6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710805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i="1" dirty="0">
              <a:solidFill>
                <a:srgbClr val="FFFF66"/>
              </a:solidFill>
              <a:latin typeface="+mj-lt"/>
            </a:endParaRPr>
          </a:p>
          <a:p>
            <a:r>
              <a:rPr lang="ru-RU" sz="4000" b="1" i="1" dirty="0">
                <a:solidFill>
                  <a:srgbClr val="FFFF66"/>
                </a:solidFill>
                <a:latin typeface="+mj-lt"/>
              </a:rPr>
              <a:t>«Знатоки родного города»</a:t>
            </a:r>
            <a:endParaRPr lang="ru-RU" sz="4800" b="1" i="1" dirty="0">
              <a:solidFill>
                <a:srgbClr val="FFFF66"/>
              </a:solidFill>
              <a:latin typeface="+mj-lt"/>
            </a:endParaRPr>
          </a:p>
          <a:p>
            <a:endParaRPr lang="ru-RU" sz="4000" b="1" i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4509120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66"/>
                </a:solidFill>
              </a:rPr>
              <a:t>Подготовила: Ибрагимова М. 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518204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14" y="379697"/>
            <a:ext cx="7748699" cy="62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4" y="836712"/>
            <a:ext cx="80564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7" y="1283280"/>
            <a:ext cx="8604448" cy="44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4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0748"/>
            <a:ext cx="7596336" cy="5697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47667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FF66"/>
                </a:solidFill>
              </a:rPr>
              <a:t>ЗНАТОКИ СКАЗОВ П.П.БАЖОВА</a:t>
            </a:r>
          </a:p>
        </p:txBody>
      </p:sp>
    </p:spTree>
    <p:extLst>
      <p:ext uri="{BB962C8B-B14F-4D97-AF65-F5344CB8AC3E}">
        <p14:creationId xmlns:p14="http://schemas.microsoft.com/office/powerpoint/2010/main" val="380047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9" y="1228287"/>
            <a:ext cx="8622450" cy="45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3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616530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87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476268"/>
            <a:ext cx="8136904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6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447675"/>
            <a:ext cx="43053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83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24" y="274359"/>
            <a:ext cx="4457824" cy="66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" y="1573509"/>
            <a:ext cx="8820472" cy="37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11526"/>
            <a:ext cx="6372200" cy="42464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7393"/>
            <a:ext cx="5436434" cy="36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38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" y="1772816"/>
            <a:ext cx="8820472" cy="4958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597" y="332656"/>
            <a:ext cx="82873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FFFF66"/>
                </a:solidFill>
              </a:rPr>
              <a:t>С днем рождения, любимый город! </a:t>
            </a:r>
          </a:p>
          <a:p>
            <a:r>
              <a:rPr lang="ru-RU" sz="4000" b="1" i="1" dirty="0">
                <a:solidFill>
                  <a:srgbClr val="FFFF66"/>
                </a:solidFill>
              </a:rPr>
              <a:t>С 300-летием, Екатеринбург!</a:t>
            </a:r>
          </a:p>
        </p:txBody>
      </p:sp>
    </p:spTree>
    <p:extLst>
      <p:ext uri="{BB962C8B-B14F-4D97-AF65-F5344CB8AC3E}">
        <p14:creationId xmlns:p14="http://schemas.microsoft.com/office/powerpoint/2010/main" val="4166405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29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6" y="1844824"/>
            <a:ext cx="8676456" cy="4880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62068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FF66"/>
                </a:solidFill>
              </a:rPr>
              <a:t>ЕКАТЕРИНБУРГ</a:t>
            </a:r>
          </a:p>
        </p:txBody>
      </p:sp>
    </p:spTree>
    <p:extLst>
      <p:ext uri="{BB962C8B-B14F-4D97-AF65-F5344CB8AC3E}">
        <p14:creationId xmlns:p14="http://schemas.microsoft.com/office/powerpoint/2010/main" val="17478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407"/>
            <a:ext cx="6568211" cy="5877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316515"/>
            <a:ext cx="3964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FF66"/>
                </a:solidFill>
              </a:rPr>
              <a:t>ГЕРБ ЕКАТЕРИНБУРГА</a:t>
            </a:r>
          </a:p>
        </p:txBody>
      </p:sp>
    </p:spTree>
    <p:extLst>
      <p:ext uri="{BB962C8B-B14F-4D97-AF65-F5344CB8AC3E}">
        <p14:creationId xmlns:p14="http://schemas.microsoft.com/office/powerpoint/2010/main" val="49731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69522" cy="4888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62068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FF66"/>
                </a:solidFill>
              </a:rPr>
              <a:t>ЗНАТОКИ УЛИЦ ЕКАТЕРИНБУРГА</a:t>
            </a:r>
          </a:p>
        </p:txBody>
      </p:sp>
    </p:spTree>
    <p:extLst>
      <p:ext uri="{BB962C8B-B14F-4D97-AF65-F5344CB8AC3E}">
        <p14:creationId xmlns:p14="http://schemas.microsoft.com/office/powerpoint/2010/main" val="61152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2" y="1076601"/>
            <a:ext cx="8568444" cy="5623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766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FFFF66"/>
                </a:solidFill>
              </a:rPr>
              <a:t>ЕКАТЕРИНБУРГ - ВЫСОТНЫЙ ГОРОД</a:t>
            </a:r>
          </a:p>
        </p:txBody>
      </p:sp>
    </p:spTree>
    <p:extLst>
      <p:ext uri="{BB962C8B-B14F-4D97-AF65-F5344CB8AC3E}">
        <p14:creationId xmlns:p14="http://schemas.microsoft.com/office/powerpoint/2010/main" val="167256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104714"/>
            <a:ext cx="8604448" cy="5722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40466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FF66"/>
                </a:solidFill>
              </a:rPr>
              <a:t>ЗНАТОКИ ДОСТОПРИМЕЧАТЕЛЬНОСТЕЙ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245736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2" y="1052736"/>
            <a:ext cx="7852884" cy="52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2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97"/>
            <a:ext cx="9324528" cy="710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279732"/>
            <a:ext cx="8604448" cy="46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81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43</Words>
  <Application>Microsoft Office PowerPoint</Application>
  <PresentationFormat>Экран (4:3)</PresentationFormat>
  <Paragraphs>11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HP</cp:lastModifiedBy>
  <cp:revision>11</cp:revision>
  <dcterms:created xsi:type="dcterms:W3CDTF">2018-08-14T06:25:41Z</dcterms:created>
  <dcterms:modified xsi:type="dcterms:W3CDTF">2026-02-26T00:26:34Z</dcterms:modified>
</cp:coreProperties>
</file>