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72" r:id="rId13"/>
    <p:sldId id="268" r:id="rId14"/>
    <p:sldId id="271" r:id="rId15"/>
    <p:sldId id="270" r:id="rId16"/>
    <p:sldId id="269" r:id="rId17"/>
    <p:sldId id="276" r:id="rId18"/>
    <p:sldId id="275" r:id="rId19"/>
    <p:sldId id="274" r:id="rId20"/>
    <p:sldId id="273" r:id="rId21"/>
    <p:sldId id="264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85" d="100"/>
          <a:sy n="85" d="100"/>
        </p:scale>
        <p:origin x="1560" y="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DB0A0-043D-47FA-83AC-DC988AFFA4BF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8399-420E-441C-B5B3-914F6EFA0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564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DB0A0-043D-47FA-83AC-DC988AFFA4BF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8399-420E-441C-B5B3-914F6EFA0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18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DB0A0-043D-47FA-83AC-DC988AFFA4BF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8399-420E-441C-B5B3-914F6EFA0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390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DB0A0-043D-47FA-83AC-DC988AFFA4BF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8399-420E-441C-B5B3-914F6EFA0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728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DB0A0-043D-47FA-83AC-DC988AFFA4BF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8399-420E-441C-B5B3-914F6EFA0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118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DB0A0-043D-47FA-83AC-DC988AFFA4BF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8399-420E-441C-B5B3-914F6EFA0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872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DB0A0-043D-47FA-83AC-DC988AFFA4BF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8399-420E-441C-B5B3-914F6EFA0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534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DB0A0-043D-47FA-83AC-DC988AFFA4BF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8399-420E-441C-B5B3-914F6EFA0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187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DB0A0-043D-47FA-83AC-DC988AFFA4BF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8399-420E-441C-B5B3-914F6EFA0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451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DB0A0-043D-47FA-83AC-DC988AFFA4BF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8399-420E-441C-B5B3-914F6EFA0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469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DB0A0-043D-47FA-83AC-DC988AFFA4BF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8399-420E-441C-B5B3-914F6EFA0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651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DB0A0-043D-47FA-83AC-DC988AFFA4BF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A8399-420E-441C-B5B3-914F6EFA0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267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83568" y="710805"/>
            <a:ext cx="63367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b="1" i="1" dirty="0">
              <a:solidFill>
                <a:srgbClr val="FFFF66"/>
              </a:solidFill>
              <a:latin typeface="+mj-lt"/>
            </a:endParaRPr>
          </a:p>
          <a:p>
            <a:r>
              <a:rPr lang="ru-RU" sz="4000" b="1" i="1" dirty="0">
                <a:solidFill>
                  <a:srgbClr val="FFFF66"/>
                </a:solidFill>
                <a:latin typeface="+mj-lt"/>
              </a:rPr>
              <a:t>«Знатоки родного города»</a:t>
            </a:r>
            <a:endParaRPr lang="ru-RU" sz="4800" b="1" i="1" dirty="0">
              <a:solidFill>
                <a:srgbClr val="FFFF66"/>
              </a:solidFill>
              <a:latin typeface="+mj-lt"/>
            </a:endParaRPr>
          </a:p>
          <a:p>
            <a:endParaRPr lang="ru-RU" sz="4000" b="1" i="1" dirty="0">
              <a:solidFill>
                <a:srgbClr val="FFFF66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8144" y="4509120"/>
            <a:ext cx="3275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FFFF66"/>
                </a:solidFill>
              </a:rPr>
              <a:t>Подготовила: Ибрагимова М. В.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852936"/>
            <a:ext cx="5182044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634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14" y="379697"/>
            <a:ext cx="7748699" cy="629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995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44" y="836712"/>
            <a:ext cx="8056440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079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47" y="1283280"/>
            <a:ext cx="8604448" cy="448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1422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60748"/>
            <a:ext cx="7596336" cy="56972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31640" y="476672"/>
            <a:ext cx="7128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rgbClr val="FFFF66"/>
                </a:solidFill>
              </a:rPr>
              <a:t>ЗНАТОКИ СКАЗОВ П.П.БАЖОВА</a:t>
            </a:r>
          </a:p>
        </p:txBody>
      </p:sp>
    </p:spTree>
    <p:extLst>
      <p:ext uri="{BB962C8B-B14F-4D97-AF65-F5344CB8AC3E}">
        <p14:creationId xmlns:p14="http://schemas.microsoft.com/office/powerpoint/2010/main" val="3800473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39" y="1228287"/>
            <a:ext cx="8622450" cy="459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7379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548680"/>
            <a:ext cx="6165304" cy="616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2872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12" y="476268"/>
            <a:ext cx="8136904" cy="6102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1664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350" y="447675"/>
            <a:ext cx="4305300" cy="596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8833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424" y="274359"/>
            <a:ext cx="4457824" cy="660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9877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28" y="1573509"/>
            <a:ext cx="8820472" cy="378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80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611526"/>
            <a:ext cx="6372200" cy="42464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47393"/>
            <a:ext cx="5436434" cy="3622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0384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28" y="1772816"/>
            <a:ext cx="8820472" cy="49585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8597" y="332656"/>
            <a:ext cx="828733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>
                <a:solidFill>
                  <a:srgbClr val="FFFF66"/>
                </a:solidFill>
              </a:rPr>
              <a:t>С днем рождения, любимый город! </a:t>
            </a:r>
          </a:p>
          <a:p>
            <a:r>
              <a:rPr lang="ru-RU" sz="4000" b="1" i="1" dirty="0">
                <a:solidFill>
                  <a:srgbClr val="FFFF66"/>
                </a:solidFill>
              </a:rPr>
              <a:t>С 300-летием, Екатеринбург!</a:t>
            </a:r>
          </a:p>
        </p:txBody>
      </p:sp>
    </p:spTree>
    <p:extLst>
      <p:ext uri="{BB962C8B-B14F-4D97-AF65-F5344CB8AC3E}">
        <p14:creationId xmlns:p14="http://schemas.microsoft.com/office/powerpoint/2010/main" val="41664051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729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36" y="1844824"/>
            <a:ext cx="8676456" cy="48805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63688" y="620688"/>
            <a:ext cx="5544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FFFF66"/>
                </a:solidFill>
              </a:rPr>
              <a:t>ЕКАТЕРИНБУРГ</a:t>
            </a:r>
          </a:p>
        </p:txBody>
      </p:sp>
    </p:spTree>
    <p:extLst>
      <p:ext uri="{BB962C8B-B14F-4D97-AF65-F5344CB8AC3E}">
        <p14:creationId xmlns:p14="http://schemas.microsoft.com/office/powerpoint/2010/main" val="174788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980407"/>
            <a:ext cx="6568211" cy="58775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87624" y="316515"/>
            <a:ext cx="39642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>
                <a:solidFill>
                  <a:srgbClr val="FFFF66"/>
                </a:solidFill>
              </a:rPr>
              <a:t>ГЕРБ ЕКАТЕРИНБУРГА</a:t>
            </a:r>
          </a:p>
        </p:txBody>
      </p:sp>
    </p:spTree>
    <p:extLst>
      <p:ext uri="{BB962C8B-B14F-4D97-AF65-F5344CB8AC3E}">
        <p14:creationId xmlns:p14="http://schemas.microsoft.com/office/powerpoint/2010/main" val="497310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00808"/>
            <a:ext cx="8169522" cy="48882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47664" y="620688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FFFF66"/>
                </a:solidFill>
              </a:rPr>
              <a:t>ЗНАТОКИ УЛИЦ ЕКАТЕРИНБУРГА</a:t>
            </a:r>
          </a:p>
        </p:txBody>
      </p:sp>
    </p:spTree>
    <p:extLst>
      <p:ext uri="{BB962C8B-B14F-4D97-AF65-F5344CB8AC3E}">
        <p14:creationId xmlns:p14="http://schemas.microsoft.com/office/powerpoint/2010/main" val="611526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42" y="1076601"/>
            <a:ext cx="8568444" cy="56230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9592" y="476672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FFFF66"/>
                </a:solidFill>
              </a:rPr>
              <a:t>ЕКАТЕРИНБУРГ - ВЫСОТНЫЙ ГОРОД</a:t>
            </a:r>
          </a:p>
        </p:txBody>
      </p:sp>
    </p:spTree>
    <p:extLst>
      <p:ext uri="{BB962C8B-B14F-4D97-AF65-F5344CB8AC3E}">
        <p14:creationId xmlns:p14="http://schemas.microsoft.com/office/powerpoint/2010/main" val="1672568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40" y="1104714"/>
            <a:ext cx="8604448" cy="572229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59632" y="404664"/>
            <a:ext cx="6336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FFFF66"/>
                </a:solidFill>
              </a:rPr>
              <a:t>ЗНАТОКИ ДОСТОПРИМЕЧАТЕЛЬНОСТЕЙ</a:t>
            </a:r>
          </a:p>
        </p:txBody>
      </p:sp>
    </p:spTree>
    <p:extLst>
      <p:ext uri="{BB962C8B-B14F-4D97-AF65-F5344CB8AC3E}">
        <p14:creationId xmlns:p14="http://schemas.microsoft.com/office/powerpoint/2010/main" val="2457369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22" y="1052736"/>
            <a:ext cx="7852884" cy="523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29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97"/>
            <a:ext cx="9324528" cy="710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40" y="1279732"/>
            <a:ext cx="8604448" cy="4603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9818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43</Words>
  <Application>Microsoft Office PowerPoint</Application>
  <PresentationFormat>Экран (4:3)</PresentationFormat>
  <Paragraphs>11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люба</dc:creator>
  <cp:lastModifiedBy>HP</cp:lastModifiedBy>
  <cp:revision>11</cp:revision>
  <dcterms:created xsi:type="dcterms:W3CDTF">2018-08-14T06:25:41Z</dcterms:created>
  <dcterms:modified xsi:type="dcterms:W3CDTF">2026-02-26T00:26:34Z</dcterms:modified>
</cp:coreProperties>
</file>