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71" r:id="rId5"/>
    <p:sldId id="260" r:id="rId6"/>
    <p:sldId id="272" r:id="rId7"/>
    <p:sldId id="262" r:id="rId8"/>
    <p:sldId id="264" r:id="rId9"/>
    <p:sldId id="263" r:id="rId10"/>
    <p:sldId id="273" r:id="rId11"/>
    <p:sldId id="274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62" autoAdjust="0"/>
  </p:normalViewPr>
  <p:slideViewPr>
    <p:cSldViewPr>
      <p:cViewPr varScale="1"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0EE32-BC6B-4605-A2AA-CD3C00394F6E}" type="datetimeFigureOut">
              <a:rPr lang="ru-RU" smtClean="0"/>
              <a:t>28.03.2019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4A766-880C-40A4-8964-46E3959CC29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0EE32-BC6B-4605-A2AA-CD3C00394F6E}" type="datetimeFigureOut">
              <a:rPr lang="ru-RU" smtClean="0"/>
              <a:t>28.03.2019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4A766-880C-40A4-8964-46E3959CC29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0EE32-BC6B-4605-A2AA-CD3C00394F6E}" type="datetimeFigureOut">
              <a:rPr lang="ru-RU" smtClean="0"/>
              <a:t>28.03.2019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4A766-880C-40A4-8964-46E3959CC292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0EE32-BC6B-4605-A2AA-CD3C00394F6E}" type="datetimeFigureOut">
              <a:rPr lang="ru-RU" smtClean="0"/>
              <a:t>28.03.2019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4A766-880C-40A4-8964-46E3959CC292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0EE32-BC6B-4605-A2AA-CD3C00394F6E}" type="datetimeFigureOut">
              <a:rPr lang="ru-RU" smtClean="0"/>
              <a:t>28.03.2019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4A766-880C-40A4-8964-46E3959CC29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0EE32-BC6B-4605-A2AA-CD3C00394F6E}" type="datetimeFigureOut">
              <a:rPr lang="ru-RU" smtClean="0"/>
              <a:t>28.03.2019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4A766-880C-40A4-8964-46E3959CC292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0EE32-BC6B-4605-A2AA-CD3C00394F6E}" type="datetimeFigureOut">
              <a:rPr lang="ru-RU" smtClean="0"/>
              <a:t>28.03.2019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4A766-880C-40A4-8964-46E3959CC29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0EE32-BC6B-4605-A2AA-CD3C00394F6E}" type="datetimeFigureOut">
              <a:rPr lang="ru-RU" smtClean="0"/>
              <a:t>28.03.2019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4A766-880C-40A4-8964-46E3959CC29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0EE32-BC6B-4605-A2AA-CD3C00394F6E}" type="datetimeFigureOut">
              <a:rPr lang="ru-RU" smtClean="0"/>
              <a:t>28.03.2019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4A766-880C-40A4-8964-46E3959CC29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0EE32-BC6B-4605-A2AA-CD3C00394F6E}" type="datetimeFigureOut">
              <a:rPr lang="ru-RU" smtClean="0"/>
              <a:t>28.03.2019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4A766-880C-40A4-8964-46E3959CC292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20EE32-BC6B-4605-A2AA-CD3C00394F6E}" type="datetimeFigureOut">
              <a:rPr lang="ru-RU" smtClean="0"/>
              <a:t>28.03.2019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4A766-880C-40A4-8964-46E3959CC292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D420EE32-BC6B-4605-A2AA-CD3C00394F6E}" type="datetimeFigureOut">
              <a:rPr lang="ru-RU" smtClean="0"/>
              <a:t>28.03.2019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D7D4A766-880C-40A4-8964-46E3959CC292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3563888" y="1340768"/>
            <a:ext cx="5038328" cy="2111548"/>
          </a:xfrm>
        </p:spPr>
        <p:txBody>
          <a:bodyPr>
            <a:normAutofit/>
          </a:bodyPr>
          <a:lstStyle/>
          <a:p>
            <a:r>
              <a:rPr lang="ru-RU" sz="5400" b="1" dirty="0" smtClean="0">
                <a:solidFill>
                  <a:srgbClr val="FFC000"/>
                </a:solidFill>
              </a:rPr>
              <a:t>«Осторожно </a:t>
            </a:r>
            <a:br>
              <a:rPr lang="ru-RU" sz="5400" b="1" dirty="0" smtClean="0">
                <a:solidFill>
                  <a:srgbClr val="FFC000"/>
                </a:solidFill>
              </a:rPr>
            </a:br>
            <a:r>
              <a:rPr lang="ru-RU" sz="5400" b="1" dirty="0" smtClean="0">
                <a:solidFill>
                  <a:srgbClr val="FFC000"/>
                </a:solidFill>
              </a:rPr>
              <a:t>ВЕСНА!»</a:t>
            </a:r>
            <a:endParaRPr lang="ru-RU" sz="5400" dirty="0">
              <a:solidFill>
                <a:srgbClr val="FFC000"/>
              </a:solidFill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4139952" y="4293096"/>
            <a:ext cx="4496544" cy="1456185"/>
          </a:xfrm>
        </p:spPr>
        <p:txBody>
          <a:bodyPr>
            <a:normAutofit/>
          </a:bodyPr>
          <a:lstStyle/>
          <a:p>
            <a: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Презентация </a:t>
            </a:r>
          </a:p>
          <a:p>
            <a: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для детей и родителей.</a:t>
            </a:r>
            <a:endParaRPr lang="ru-RU" sz="2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 descr="https://avatars.mds.yandex.net/get-pdb/215709/0a0fe52c-ac9b-4012-a0fc-4dcc2425dd1e/s1200?webp=fals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28611"/>
            <a:ext cx="2977831" cy="43204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4497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628800"/>
            <a:ext cx="8640960" cy="4608512"/>
          </a:xfrm>
        </p:spPr>
        <p:txBody>
          <a:bodyPr>
            <a:normAutofit fontScale="25000" lnSpcReduction="20000"/>
          </a:bodyPr>
          <a:lstStyle/>
          <a:p>
            <a:r>
              <a:rPr lang="ru-RU" sz="8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Оставаясь </a:t>
            </a:r>
            <a:r>
              <a:rPr lang="ru-RU" sz="8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без присмотра </a:t>
            </a:r>
            <a:r>
              <a:rPr lang="ru-RU" sz="8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 </a:t>
            </a:r>
            <a:r>
              <a:rPr lang="ru-RU" sz="8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зная мер безопасности, дети играют на обрывистом берегу, а иногда катаются на льдинах водоема. Такая беспечность порой кончается трагически.</a:t>
            </a:r>
          </a:p>
          <a:p>
            <a:r>
              <a:rPr lang="ru-RU" sz="8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Весной нужно усилить контроль за местами игр детей.</a:t>
            </a:r>
          </a:p>
          <a:p>
            <a:r>
              <a:rPr lang="ru-RU" sz="8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 </a:t>
            </a:r>
            <a:r>
              <a:rPr lang="ru-RU" sz="8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допускайте детей к реке без надзора взрослых, особенно во время ледохода; предупредите их об опасности нахождения на льду при вскрытии реки или озера. Расскажите детям о правилах поведения в период паводка, запрещайте им играть у воды, пресекайте лихачество. Оторванная льдина, холодная вода, быстрое течение грозят гибелью.</a:t>
            </a:r>
          </a:p>
          <a:p>
            <a:r>
              <a:rPr lang="ru-RU" sz="8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Помните, что в период паводка, даже при незначительном ледоходе, несчастные случаи чаще всего происходят с детьми.</a:t>
            </a:r>
          </a:p>
          <a:p>
            <a:pPr marL="0" indent="0" algn="ctr">
              <a:buNone/>
            </a:pPr>
            <a:r>
              <a:rPr lang="ru-RU" sz="8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БУДЬТЕ ВНИМАТЕЛЬНЫ И ОСТОРОЖНЫ!</a:t>
            </a:r>
            <a:endParaRPr lang="ru-RU" sz="8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ru-RU" sz="8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ЛЕД ВЕСНОЙ ОПАСЕН!</a:t>
            </a:r>
            <a:endParaRPr lang="ru-RU" sz="8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0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Взрослые! Не оставляйте детей без присмотра!</a:t>
            </a:r>
            <a:r>
              <a:rPr lang="ru-RU" sz="3000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3000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</a:br>
            <a:endParaRPr lang="ru-RU" sz="3000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0610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Звоните - вам помогут!</a:t>
            </a:r>
            <a:endParaRPr lang="ru-RU" sz="3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8" name="Picture 2" descr="https://s-kotly.kngcit.ru/images/my_files/dokumenty/Vzaimodeystvie_s_obschestvennostu/eos_telefon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543397"/>
            <a:ext cx="8185338" cy="3462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9621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851919" y="1700808"/>
            <a:ext cx="5040561" cy="4776181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Солнышко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которое зимой светило, но совсем не грело, начинает постепенно растапливать снег и лед. В это время большую опасность представляют сосульки на крышах домов. Потому что они временами падают. Угадать тот самый момент, когда сосулька решит, что висеть ей уже надоело, совершенно невозможно. И если вы думаете, что ледяная сосулька не может причинить большой вред, то очень сильно ошибаетесь.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0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Весна - долгожданное время года. </a:t>
            </a:r>
            <a:endParaRPr lang="ru-RU" sz="3000" b="1" dirty="0">
              <a:solidFill>
                <a:srgbClr val="FFC000"/>
              </a:solidFill>
            </a:endParaRPr>
          </a:p>
        </p:txBody>
      </p:sp>
      <p:pic>
        <p:nvPicPr>
          <p:cNvPr id="2050" name="Picture 2" descr="https://mow1978m-ds157archangelsk.eduface.ru/uploads/29200/29195/section/583433/1331906859_vesna-1.jpg?152204816879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64977"/>
            <a:ext cx="3384376" cy="49120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7938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27584" y="3284983"/>
            <a:ext cx="7406447" cy="3241335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прежде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чем пройти под карнизом здания с сосульками, внимательно посмотрите на состояние обледенения;</a:t>
            </a:r>
          </a:p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стойте под карнизами зданий, на которых образовались сосульки;</a:t>
            </a:r>
          </a:p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возможности освободите карниз здания от образовавшегося обледенения;</a:t>
            </a:r>
          </a:p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необходимости прохождения под обледеневшим карнизом здания, старайтесь как можно быстрее преодолеть этот участок.</a:t>
            </a:r>
          </a:p>
          <a:p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60723" y="2204864"/>
            <a:ext cx="8229600" cy="1252728"/>
          </a:xfrm>
        </p:spPr>
        <p:txBody>
          <a:bodyPr>
            <a:normAutofit fontScale="90000"/>
          </a:bodyPr>
          <a:lstStyle/>
          <a:p>
            <a:r>
              <a:rPr lang="ru-RU" sz="30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Меры безопасности </a:t>
            </a:r>
            <a:r>
              <a:rPr lang="ru-RU" sz="30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30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</a:br>
            <a:r>
              <a:rPr lang="ru-RU" sz="30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при </a:t>
            </a:r>
            <a:r>
              <a:rPr lang="ru-RU" sz="30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падении сосулек с крыш</a:t>
            </a:r>
            <a:r>
              <a:rPr lang="ru-RU" sz="3000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3000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</a:br>
            <a:endParaRPr lang="ru-RU" sz="3000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 descr="https://avatars.mds.yandex.net/get-pdb/1624728/da99d146-7e77-4472-bee0-3e8e10a3ab8e/s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8784976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8461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0" y="1556793"/>
            <a:ext cx="4320480" cy="4488606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Весна 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таит в себе и другие опасности. </a:t>
            </a:r>
          </a:p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Несмотря 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то что за окном в некоторых районах температура днем уже плюсовая, но в вечернее и ночное время суток температура за окном все же опускается до минусовых отметок. Тот снег, который не успел растаять за день, превращается в «каток». Передвижение по таким дорогам очень опасно как для пешеходов, так и для автолюбителей.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0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Гололед.</a:t>
            </a:r>
            <a:endParaRPr lang="ru-RU" sz="3000" b="1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 descr="http://sch44.minsk.edu.by/be/sm_full.aspx?guid=1572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584999"/>
            <a:ext cx="3960440" cy="45357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7386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2" y="1700808"/>
            <a:ext cx="8208912" cy="4536504"/>
          </a:xfrm>
        </p:spPr>
        <p:txBody>
          <a:bodyPr>
            <a:noAutofit/>
          </a:bodyPr>
          <a:lstStyle/>
          <a:p>
            <a: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передвигаться </a:t>
            </a:r>
            <a:r>
              <a:rPr lang="ru-RU" sz="2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нужно осторожно, не торопясь, наступать следует на всю </a:t>
            </a:r>
            <a: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подошву</a:t>
            </a:r>
            <a:r>
              <a:rPr lang="ru-RU" sz="2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 </a:t>
            </a:r>
            <a:r>
              <a:rPr lang="ru-RU" sz="2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гололеде стоит обратить внимание на свою обувь: подберите нескользящую обувь, чтобы чувствовать себя более уверенно на обледенелой дороге;</a:t>
            </a:r>
          </a:p>
          <a:p>
            <a: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будьте </a:t>
            </a:r>
            <a:r>
              <a:rPr lang="ru-RU" sz="2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предельно внимательными на проезжей части </a:t>
            </a:r>
            <a: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дороги, </a:t>
            </a:r>
            <a:r>
              <a:rPr lang="ru-RU" sz="2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старайтесь обходить все места с наклонной поверхностью.</a:t>
            </a:r>
          </a:p>
          <a:p>
            <a: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 </a:t>
            </a:r>
            <a:r>
              <a:rPr lang="ru-RU" sz="2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следует перебегать проезжую часть вблизи движущихся машин, вы можете </a:t>
            </a:r>
            <a: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попасть </a:t>
            </a:r>
            <a:r>
              <a:rPr lang="ru-RU" sz="2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под колеса автомобиля. </a:t>
            </a:r>
            <a:endParaRPr lang="ru-RU" sz="2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0" indent="0" algn="ctr">
              <a:buNone/>
            </a:pPr>
            <a:r>
              <a:rPr lang="ru-RU" sz="2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Помните</a:t>
            </a:r>
            <a:r>
              <a:rPr lang="ru-RU" sz="2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что тормозной путь автомобиля значительно увеличивается в условиях гололедицы.</a:t>
            </a:r>
          </a:p>
          <a:p>
            <a:pPr marL="0" indent="0">
              <a:buNone/>
            </a:pPr>
            <a:endParaRPr lang="ru-RU" sz="2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0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Действия во время гололеда (гололедицы)</a:t>
            </a:r>
            <a:r>
              <a:rPr lang="ru-RU" sz="3000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3000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</a:br>
            <a:endParaRPr lang="ru-RU" sz="30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1050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563888" y="1641054"/>
            <a:ext cx="5328592" cy="4740273"/>
          </a:xfrm>
        </p:spPr>
        <p:txBody>
          <a:bodyPr>
            <a:noAutofit/>
          </a:bodyPr>
          <a:lstStyle/>
          <a:p>
            <a:r>
              <a:rPr lang="ru-RU" sz="2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Ледоход</a:t>
            </a:r>
            <a:r>
              <a:rPr lang="ru-RU" sz="2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- это очень увлекательное зрелище, которое привлекает многих людей, особенно детей. </a:t>
            </a:r>
            <a: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Нельзя забывать, что этот период очень опасен, особенно те места, где выходят на поверхность водоёма подземные ключи, стоки теплой воды от промышленных предприятий, возле выступающих изо льда кустов, камыша, коряг и пр. Период </a:t>
            </a:r>
            <a:r>
              <a:rPr lang="ru-RU" sz="2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половодья требует от нас порядка, осторожности и соблюдения правил безопасности поведения на льду и воде.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0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Ледоход</a:t>
            </a:r>
            <a:r>
              <a:rPr lang="ru-RU" dirty="0"/>
              <a:t> </a:t>
            </a:r>
          </a:p>
        </p:txBody>
      </p:sp>
      <p:pic>
        <p:nvPicPr>
          <p:cNvPr id="5124" name="Picture 4" descr="http://kgo66.ru/images/images/2017/02/120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1" t="4435" r="3331" b="2676"/>
          <a:stretch/>
        </p:blipFill>
        <p:spPr bwMode="auto">
          <a:xfrm>
            <a:off x="225011" y="1628800"/>
            <a:ext cx="3197046" cy="473105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4699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196752"/>
            <a:ext cx="8640960" cy="345069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Один </a:t>
            </a:r>
            <a:r>
              <a:rPr lang="ru-RU" sz="2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из опознавательных признаков прочности льда – его цвет. </a:t>
            </a:r>
            <a: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Надежный </a:t>
            </a:r>
            <a:r>
              <a:rPr lang="ru-RU" sz="2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ледяной покров имеет синеватый или зеленоватый оттенок.</a:t>
            </a:r>
          </a:p>
          <a:p>
            <a:pPr marL="0" indent="0">
              <a:buNone/>
            </a:pPr>
            <a:r>
              <a:rPr lang="ru-RU" sz="2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период весеннего паводка и ледохода ЗАПРЕЩАЕТСЯ:</a:t>
            </a:r>
            <a:endParaRPr lang="ru-RU" sz="2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выходить </a:t>
            </a:r>
            <a:r>
              <a:rPr lang="ru-RU" sz="2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водоемы;</a:t>
            </a:r>
          </a:p>
          <a:p>
            <a: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переправляться </a:t>
            </a:r>
            <a:r>
              <a:rPr lang="ru-RU" sz="2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через реку в период ледохода;</a:t>
            </a:r>
          </a:p>
          <a:p>
            <a: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подходить </a:t>
            </a:r>
            <a:r>
              <a:rPr lang="ru-RU" sz="2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близко к реке в местах затора льда;</a:t>
            </a:r>
          </a:p>
          <a:p>
            <a: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стоять </a:t>
            </a:r>
            <a:r>
              <a:rPr lang="ru-RU" sz="2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обрывистом берегу, подвергающемуся разливу и обвалу;</a:t>
            </a:r>
          </a:p>
          <a:p>
            <a: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собираться </a:t>
            </a:r>
            <a:r>
              <a:rPr lang="ru-RU" sz="2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мостиках, плотинах и запрудах;</a:t>
            </a:r>
          </a:p>
          <a:p>
            <a: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приближаться </a:t>
            </a:r>
            <a:r>
              <a:rPr lang="ru-RU" sz="2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 ледяным заторам, отталкивать льдины от берегов;</a:t>
            </a:r>
          </a:p>
          <a:p>
            <a: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измерять </a:t>
            </a:r>
            <a:r>
              <a:rPr lang="ru-RU" sz="2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глубину реки или любого водоема;</a:t>
            </a:r>
          </a:p>
          <a:p>
            <a: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ходить </a:t>
            </a:r>
            <a:r>
              <a:rPr lang="ru-RU" sz="2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 льдинам и кататься на них.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0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Осторожно, тонкий лёд!</a:t>
            </a:r>
            <a:r>
              <a:rPr lang="ru-RU" sz="3000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3000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</a:br>
            <a:endParaRPr lang="ru-RU" sz="3000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5155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1484784"/>
            <a:ext cx="8636922" cy="1512168"/>
          </a:xfrm>
        </p:spPr>
        <p:txBody>
          <a:bodyPr>
            <a:noAutofit/>
          </a:bodyPr>
          <a:lstStyle/>
          <a:p>
            <a: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</a:t>
            </a:r>
            <a:r>
              <a:rPr lang="ru-RU" sz="2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весеннем льду легко провалиться;</a:t>
            </a:r>
          </a:p>
          <a:p>
            <a: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быстрее </a:t>
            </a:r>
            <a:r>
              <a:rPr lang="ru-RU" sz="2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всего процесс распада льда происходит у берегов;</a:t>
            </a:r>
          </a:p>
          <a:p>
            <a: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весенний </a:t>
            </a:r>
            <a:r>
              <a:rPr lang="ru-RU" sz="22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лед, покрытый снегом, быстро превращается в рыхлую массу.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0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Помните:</a:t>
            </a:r>
            <a:r>
              <a:rPr lang="ru-RU" sz="3000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3000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</a:br>
            <a:endParaRPr lang="ru-RU" sz="3000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 descr="http://www.siapress.ru/images/news/main/3197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3284984"/>
            <a:ext cx="4554296" cy="30243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194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0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Лужи</a:t>
            </a:r>
            <a:endParaRPr lang="ru-RU" sz="3000" b="1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 descr="https://i.pinimg.com/736x/ed/93/3a/ed933a03b525f4d0a95afbe20a680f2f--lapbook-jar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628800"/>
            <a:ext cx="3456384" cy="49190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411760" y="1844824"/>
            <a:ext cx="648072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14600" lvl="8" indent="0">
              <a:buNone/>
            </a:pPr>
            <a:r>
              <a:rPr lang="ru-RU" sz="22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Весной на улицах разливаются огромные лужи. Вода в них очень холодная. Пуская  кораблики, кидая камушки, просто играя  рядом с водой, можно легко простудиться и заболеть. Лужи – не место для игры</a:t>
            </a:r>
            <a:r>
              <a:rPr lang="ru-RU" sz="22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4838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219</TotalTime>
  <Words>529</Words>
  <Application>Microsoft Office PowerPoint</Application>
  <PresentationFormat>Экран (4:3)</PresentationFormat>
  <Paragraphs>46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Волна</vt:lpstr>
      <vt:lpstr>«Осторожно  ВЕСНА!»</vt:lpstr>
      <vt:lpstr>Весна - долгожданное время года. </vt:lpstr>
      <vt:lpstr>Меры безопасности  при падении сосулек с крыш </vt:lpstr>
      <vt:lpstr>Гололед.</vt:lpstr>
      <vt:lpstr>Действия во время гололеда (гололедицы) </vt:lpstr>
      <vt:lpstr>Ледоход </vt:lpstr>
      <vt:lpstr>Осторожно, тонкий лёд! </vt:lpstr>
      <vt:lpstr>Помните: </vt:lpstr>
      <vt:lpstr>Лужи</vt:lpstr>
      <vt:lpstr>Взрослые! Не оставляйте детей без присмотра! </vt:lpstr>
      <vt:lpstr>Звоните - вам помогут!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«Осторожно ВЕСНА!»</dc:title>
  <dc:creator>Татьяна</dc:creator>
  <cp:lastModifiedBy>Татьяна</cp:lastModifiedBy>
  <cp:revision>26</cp:revision>
  <dcterms:created xsi:type="dcterms:W3CDTF">2019-03-27T18:10:55Z</dcterms:created>
  <dcterms:modified xsi:type="dcterms:W3CDTF">2019-03-27T22:20:42Z</dcterms:modified>
</cp:coreProperties>
</file>