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72" r:id="rId13"/>
    <p:sldId id="268" r:id="rId14"/>
    <p:sldId id="271" r:id="rId15"/>
    <p:sldId id="270" r:id="rId16"/>
    <p:sldId id="269" r:id="rId17"/>
    <p:sldId id="276" r:id="rId18"/>
    <p:sldId id="275" r:id="rId19"/>
    <p:sldId id="274" r:id="rId20"/>
    <p:sldId id="273" r:id="rId21"/>
    <p:sldId id="264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FF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62" autoAdjust="0"/>
  </p:normalViewPr>
  <p:slideViewPr>
    <p:cSldViewPr>
      <p:cViewPr varScale="1">
        <p:scale>
          <a:sx n="69" d="100"/>
          <a:sy n="69" d="100"/>
        </p:scale>
        <p:origin x="-1416" y="1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DB0A0-043D-47FA-83AC-DC988AFFA4BF}" type="datetimeFigureOut">
              <a:rPr lang="ru-RU" smtClean="0"/>
              <a:pPr/>
              <a:t>20.03.2023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A8399-420E-441C-B5B3-914F6EFA0E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47564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DB0A0-043D-47FA-83AC-DC988AFFA4BF}" type="datetimeFigureOut">
              <a:rPr lang="ru-RU" smtClean="0"/>
              <a:pPr/>
              <a:t>20.03.2023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A8399-420E-441C-B5B3-914F6EFA0E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14183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DB0A0-043D-47FA-83AC-DC988AFFA4BF}" type="datetimeFigureOut">
              <a:rPr lang="ru-RU" smtClean="0"/>
              <a:pPr/>
              <a:t>20.03.2023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A8399-420E-441C-B5B3-914F6EFA0E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39390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DB0A0-043D-47FA-83AC-DC988AFFA4BF}" type="datetimeFigureOut">
              <a:rPr lang="ru-RU" smtClean="0"/>
              <a:pPr/>
              <a:t>20.03.2023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A8399-420E-441C-B5B3-914F6EFA0E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89728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DB0A0-043D-47FA-83AC-DC988AFFA4BF}" type="datetimeFigureOut">
              <a:rPr lang="ru-RU" smtClean="0"/>
              <a:pPr/>
              <a:t>20.03.2023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A8399-420E-441C-B5B3-914F6EFA0E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64118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DB0A0-043D-47FA-83AC-DC988AFFA4BF}" type="datetimeFigureOut">
              <a:rPr lang="ru-RU" smtClean="0"/>
              <a:pPr/>
              <a:t>20.03.2023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A8399-420E-441C-B5B3-914F6EFA0E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01872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DB0A0-043D-47FA-83AC-DC988AFFA4BF}" type="datetimeFigureOut">
              <a:rPr lang="ru-RU" smtClean="0"/>
              <a:pPr/>
              <a:t>20.03.2023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A8399-420E-441C-B5B3-914F6EFA0E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55534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DB0A0-043D-47FA-83AC-DC988AFFA4BF}" type="datetimeFigureOut">
              <a:rPr lang="ru-RU" smtClean="0"/>
              <a:pPr/>
              <a:t>20.03.2023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A8399-420E-441C-B5B3-914F6EFA0E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71187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DB0A0-043D-47FA-83AC-DC988AFFA4BF}" type="datetimeFigureOut">
              <a:rPr lang="ru-RU" smtClean="0"/>
              <a:pPr/>
              <a:t>20.03.2023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A8399-420E-441C-B5B3-914F6EFA0E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95451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DB0A0-043D-47FA-83AC-DC988AFFA4BF}" type="datetimeFigureOut">
              <a:rPr lang="ru-RU" smtClean="0"/>
              <a:pPr/>
              <a:t>20.03.2023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A8399-420E-441C-B5B3-914F6EFA0E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954699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DB0A0-043D-47FA-83AC-DC988AFFA4BF}" type="datetimeFigureOut">
              <a:rPr lang="ru-RU" smtClean="0"/>
              <a:pPr/>
              <a:t>20.03.2023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A8399-420E-441C-B5B3-914F6EFA0E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81651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5DB0A0-043D-47FA-83AC-DC988AFFA4BF}" type="datetimeFigureOut">
              <a:rPr lang="ru-RU" smtClean="0"/>
              <a:pPr/>
              <a:t>20.03.2023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0A8399-420E-441C-B5B3-914F6EFA0E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28267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0"/>
            <a:ext cx="9324528" cy="7101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683568" y="710805"/>
            <a:ext cx="63367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>
                <a:solidFill>
                  <a:srgbClr val="FFFF66"/>
                </a:solidFill>
                <a:latin typeface="+mj-lt"/>
              </a:rPr>
              <a:t>ВИКТОРИНА </a:t>
            </a:r>
          </a:p>
          <a:p>
            <a:r>
              <a:rPr lang="ru-RU" sz="4000" b="1" i="1" dirty="0">
                <a:solidFill>
                  <a:srgbClr val="FFFF66"/>
                </a:solidFill>
                <a:latin typeface="+mj-lt"/>
              </a:rPr>
              <a:t>Знатоки родного города</a:t>
            </a:r>
            <a:endParaRPr lang="ru-RU" sz="4800" b="1" i="1" dirty="0">
              <a:solidFill>
                <a:srgbClr val="FFFF66"/>
              </a:solidFill>
              <a:latin typeface="+mj-lt"/>
            </a:endParaRPr>
          </a:p>
          <a:p>
            <a:endParaRPr lang="ru-RU" sz="4000" b="1" i="1" dirty="0">
              <a:solidFill>
                <a:srgbClr val="FFFF66"/>
              </a:solidFill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68144" y="4509120"/>
            <a:ext cx="3275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FF66"/>
                </a:solidFill>
              </a:rPr>
              <a:t>П</a:t>
            </a:r>
            <a:endParaRPr lang="ru-RU" sz="2400" b="1" i="1" dirty="0">
              <a:solidFill>
                <a:srgbClr val="FFFF66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24" y="2285992"/>
            <a:ext cx="7143800" cy="428628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976346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097"/>
            <a:ext cx="9324528" cy="7101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914" y="379697"/>
            <a:ext cx="7748699" cy="629581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529958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097"/>
            <a:ext cx="9324528" cy="7101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44" y="836712"/>
            <a:ext cx="8056440" cy="53285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480798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097"/>
            <a:ext cx="9324528" cy="7101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47" y="1283280"/>
            <a:ext cx="8604448" cy="448865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741422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097"/>
            <a:ext cx="9324528" cy="7101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160748"/>
            <a:ext cx="7596336" cy="569725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31640" y="476672"/>
            <a:ext cx="7128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>
                <a:solidFill>
                  <a:srgbClr val="FFFF66"/>
                </a:solidFill>
              </a:rPr>
              <a:t>ЗНАТОКИ СКАЗОВ П.П.БАЖОВА</a:t>
            </a:r>
          </a:p>
        </p:txBody>
      </p:sp>
    </p:spTree>
    <p:extLst>
      <p:ext uri="{BB962C8B-B14F-4D97-AF65-F5344CB8AC3E}">
        <p14:creationId xmlns="" xmlns:p14="http://schemas.microsoft.com/office/powerpoint/2010/main" val="38004736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097"/>
            <a:ext cx="9324528" cy="7101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039" y="1228287"/>
            <a:ext cx="8622450" cy="459864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997379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097"/>
            <a:ext cx="9324528" cy="7101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548680"/>
            <a:ext cx="6165304" cy="616530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412872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097"/>
            <a:ext cx="9324528" cy="7101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812" y="476268"/>
            <a:ext cx="8136904" cy="610267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221664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097"/>
            <a:ext cx="9324528" cy="7101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9350" y="447675"/>
            <a:ext cx="4305300" cy="59626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028833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097"/>
            <a:ext cx="9324528" cy="7101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6424" y="274359"/>
            <a:ext cx="4457824" cy="660057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119877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097"/>
            <a:ext cx="9324528" cy="7101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28" y="1573509"/>
            <a:ext cx="8820472" cy="378300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62803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097"/>
            <a:ext cx="9324528" cy="7101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2611526"/>
            <a:ext cx="6372200" cy="424647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47393"/>
            <a:ext cx="5436434" cy="36228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050384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097"/>
            <a:ext cx="9324528" cy="7101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28" y="1772816"/>
            <a:ext cx="8820472" cy="495853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18597" y="332656"/>
            <a:ext cx="828733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i="1" dirty="0">
                <a:solidFill>
                  <a:srgbClr val="FFFF66"/>
                </a:solidFill>
              </a:rPr>
              <a:t>С днем рождения, любимый город! </a:t>
            </a:r>
          </a:p>
          <a:p>
            <a:r>
              <a:rPr lang="en-US" sz="4000" b="1" i="1" dirty="0" smtClean="0">
                <a:solidFill>
                  <a:srgbClr val="FFFF66"/>
                </a:solidFill>
              </a:rPr>
              <a:t>c </a:t>
            </a:r>
            <a:r>
              <a:rPr lang="ru-RU" sz="4000" b="1" i="1" dirty="0" smtClean="0">
                <a:solidFill>
                  <a:srgbClr val="FFFF66"/>
                </a:solidFill>
              </a:rPr>
              <a:t> </a:t>
            </a:r>
            <a:r>
              <a:rPr lang="en-US" sz="4000" b="1" i="1" dirty="0" smtClean="0">
                <a:solidFill>
                  <a:srgbClr val="FFFF66"/>
                </a:solidFill>
              </a:rPr>
              <a:t>300</a:t>
            </a:r>
            <a:r>
              <a:rPr lang="ru-RU" sz="4000" b="1" i="1" dirty="0" smtClean="0">
                <a:solidFill>
                  <a:srgbClr val="FFFF66"/>
                </a:solidFill>
              </a:rPr>
              <a:t>-</a:t>
            </a:r>
            <a:r>
              <a:rPr lang="ru-RU" sz="4000" b="1" i="1" dirty="0" err="1" smtClean="0">
                <a:solidFill>
                  <a:srgbClr val="FFFF66"/>
                </a:solidFill>
              </a:rPr>
              <a:t>летием</a:t>
            </a:r>
            <a:r>
              <a:rPr lang="ru-RU" sz="4000" b="1" i="1" dirty="0">
                <a:solidFill>
                  <a:srgbClr val="FFFF66"/>
                </a:solidFill>
              </a:rPr>
              <a:t>, Екатеринбург!</a:t>
            </a:r>
          </a:p>
        </p:txBody>
      </p:sp>
    </p:spTree>
    <p:extLst>
      <p:ext uri="{BB962C8B-B14F-4D97-AF65-F5344CB8AC3E}">
        <p14:creationId xmlns="" xmlns:p14="http://schemas.microsoft.com/office/powerpoint/2010/main" val="41664051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037297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097"/>
            <a:ext cx="9324528" cy="7101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36" y="1844824"/>
            <a:ext cx="8676456" cy="488050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63688" y="620688"/>
            <a:ext cx="55446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>
                <a:solidFill>
                  <a:srgbClr val="FFFF66"/>
                </a:solidFill>
              </a:rPr>
              <a:t>ЕКАТЕРИНБУРГ</a:t>
            </a:r>
          </a:p>
        </p:txBody>
      </p:sp>
    </p:spTree>
    <p:extLst>
      <p:ext uri="{BB962C8B-B14F-4D97-AF65-F5344CB8AC3E}">
        <p14:creationId xmlns="" xmlns:p14="http://schemas.microsoft.com/office/powerpoint/2010/main" val="174788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097"/>
            <a:ext cx="9324528" cy="7101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980407"/>
            <a:ext cx="6568211" cy="587759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87624" y="316515"/>
            <a:ext cx="39642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>
                <a:solidFill>
                  <a:srgbClr val="FFFF66"/>
                </a:solidFill>
              </a:rPr>
              <a:t>ГЕРБ ЕКАТЕРИНБУРГА</a:t>
            </a:r>
          </a:p>
        </p:txBody>
      </p:sp>
    </p:spTree>
    <p:extLst>
      <p:ext uri="{BB962C8B-B14F-4D97-AF65-F5344CB8AC3E}">
        <p14:creationId xmlns="" xmlns:p14="http://schemas.microsoft.com/office/powerpoint/2010/main" val="4973109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097"/>
            <a:ext cx="9324528" cy="7101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700808"/>
            <a:ext cx="8169522" cy="488821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47664" y="620688"/>
            <a:ext cx="7056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>
                <a:solidFill>
                  <a:srgbClr val="FFFF66"/>
                </a:solidFill>
              </a:rPr>
              <a:t>ЗНАТОКИ УЛИЦ ЕКАТЕРИНБУРГА</a:t>
            </a:r>
          </a:p>
        </p:txBody>
      </p:sp>
    </p:spTree>
    <p:extLst>
      <p:ext uri="{BB962C8B-B14F-4D97-AF65-F5344CB8AC3E}">
        <p14:creationId xmlns="" xmlns:p14="http://schemas.microsoft.com/office/powerpoint/2010/main" val="6115268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097"/>
            <a:ext cx="9324528" cy="7101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042" y="1076601"/>
            <a:ext cx="8568444" cy="562304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99592" y="476672"/>
            <a:ext cx="792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>
                <a:solidFill>
                  <a:srgbClr val="FFFF66"/>
                </a:solidFill>
              </a:rPr>
              <a:t>ЕКАТЕРИНБУРГ - ВЫСОТНЫЙ ГОРОД</a:t>
            </a:r>
          </a:p>
        </p:txBody>
      </p:sp>
    </p:spTree>
    <p:extLst>
      <p:ext uri="{BB962C8B-B14F-4D97-AF65-F5344CB8AC3E}">
        <p14:creationId xmlns="" xmlns:p14="http://schemas.microsoft.com/office/powerpoint/2010/main" val="16725682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097"/>
            <a:ext cx="9324528" cy="7101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40" y="1104714"/>
            <a:ext cx="8604448" cy="572229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59632" y="404664"/>
            <a:ext cx="63367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FFFF66"/>
                </a:solidFill>
              </a:rPr>
              <a:t>ЗНАТОКИ ДОСТОПРИМЕЧАТЕЛЬНОСТЕЙ</a:t>
            </a:r>
          </a:p>
        </p:txBody>
      </p:sp>
    </p:spTree>
    <p:extLst>
      <p:ext uri="{BB962C8B-B14F-4D97-AF65-F5344CB8AC3E}">
        <p14:creationId xmlns="" xmlns:p14="http://schemas.microsoft.com/office/powerpoint/2010/main" val="24573694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097"/>
            <a:ext cx="9324528" cy="7101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822" y="1052736"/>
            <a:ext cx="7852884" cy="52301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866292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097"/>
            <a:ext cx="9324528" cy="7101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40" y="1279732"/>
            <a:ext cx="8604448" cy="460338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8098188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33</Words>
  <Application>Microsoft Office PowerPoint</Application>
  <PresentationFormat>Экран (4:3)</PresentationFormat>
  <Paragraphs>11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люба</dc:creator>
  <cp:lastModifiedBy>user</cp:lastModifiedBy>
  <cp:revision>21</cp:revision>
  <dcterms:created xsi:type="dcterms:W3CDTF">2018-08-14T06:25:41Z</dcterms:created>
  <dcterms:modified xsi:type="dcterms:W3CDTF">2023-03-20T09:57:55Z</dcterms:modified>
</cp:coreProperties>
</file>