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9" r:id="rId2"/>
    <p:sldId id="256" r:id="rId3"/>
    <p:sldId id="257" r:id="rId4"/>
    <p:sldId id="258" r:id="rId5"/>
    <p:sldId id="260" r:id="rId6"/>
    <p:sldId id="274" r:id="rId7"/>
    <p:sldId id="275" r:id="rId8"/>
    <p:sldId id="276" r:id="rId9"/>
    <p:sldId id="280" r:id="rId10"/>
    <p:sldId id="284" r:id="rId11"/>
    <p:sldId id="283" r:id="rId12"/>
    <p:sldId id="282" r:id="rId13"/>
    <p:sldId id="281" r:id="rId14"/>
    <p:sldId id="279" r:id="rId15"/>
    <p:sldId id="278" r:id="rId16"/>
    <p:sldId id="277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3ADBDE5-5D36-41C9-8E57-71E158F3CAF2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5D8EC70-64C1-47A6-B999-0A8767895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618" y="188640"/>
            <a:ext cx="807101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A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6496" y="3933056"/>
            <a:ext cx="1982008" cy="2820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3968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87594" cy="499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1157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63861171_1284149734_4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8900" y="4032448"/>
            <a:ext cx="2367596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3968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3968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r="1804"/>
          <a:stretch>
            <a:fillRect/>
          </a:stretch>
        </p:blipFill>
        <p:spPr bwMode="auto">
          <a:xfrm>
            <a:off x="107504" y="116632"/>
            <a:ext cx="8928992" cy="511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0_8211b_98409055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293096"/>
            <a:ext cx="3496267" cy="227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18" y="116632"/>
            <a:ext cx="883968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smtClean="0"/>
              <a:t>СПАСИБО ЗА ВНИМАНИЕ!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63861153_1284149585_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142984"/>
            <a:ext cx="5056876" cy="5301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344917" cy="49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0_74f65_19cdff79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3573016"/>
            <a:ext cx="2843808" cy="3146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78" y="116632"/>
            <a:ext cx="8887917" cy="499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0_8211b_98409055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0229" y="4509120"/>
            <a:ext cx="3496267" cy="227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790" r="9996"/>
          <a:stretch>
            <a:fillRect/>
          </a:stretch>
        </p:blipFill>
        <p:spPr bwMode="auto">
          <a:xfrm>
            <a:off x="222543" y="404664"/>
            <a:ext cx="874175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71570" cy="487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8345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31694" cy="485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768b6870acb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4509120"/>
            <a:ext cx="2957071" cy="2685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15586" cy="495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9813"/>
            <a:ext cx="8759284" cy="492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255</TotalTime>
  <Words>4</Words>
  <Application>Microsoft Office PowerPoint</Application>
  <PresentationFormat>Экран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СПАСИБО ЗА ВНИМАНИЕ! 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развития детей 4-5 лет</dc:title>
  <dc:creator>АнатолийЮлия</dc:creator>
  <cp:lastModifiedBy>AtlaNT</cp:lastModifiedBy>
  <cp:revision>31</cp:revision>
  <dcterms:created xsi:type="dcterms:W3CDTF">2013-09-13T09:22:29Z</dcterms:created>
  <dcterms:modified xsi:type="dcterms:W3CDTF">2019-09-26T17:28:44Z</dcterms:modified>
</cp:coreProperties>
</file>