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6" r:id="rId3"/>
    <p:sldId id="257" r:id="rId4"/>
    <p:sldId id="259" r:id="rId5"/>
    <p:sldId id="260" r:id="rId6"/>
    <p:sldId id="261" r:id="rId7"/>
    <p:sldId id="262" r:id="rId8"/>
    <p:sldId id="263" r:id="rId9"/>
    <p:sldId id="281" r:id="rId10"/>
    <p:sldId id="264" r:id="rId11"/>
    <p:sldId id="280" r:id="rId12"/>
    <p:sldId id="266" r:id="rId13"/>
    <p:sldId id="269" r:id="rId14"/>
    <p:sldId id="270" r:id="rId15"/>
    <p:sldId id="271" r:id="rId16"/>
    <p:sldId id="272" r:id="rId17"/>
    <p:sldId id="273" r:id="rId18"/>
    <p:sldId id="283" r:id="rId19"/>
    <p:sldId id="274" r:id="rId20"/>
    <p:sldId id="276" r:id="rId21"/>
    <p:sldId id="279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F35BB-546A-44D7-8ED4-178742C371C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56699-6272-4665-83E7-6CCE75197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56699-6272-4665-83E7-6CCE75197D0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3"/>
            <a:ext cx="7772400" cy="990597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ХЛЕБ –ВСЕМУ ГОЛОВА.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900igr.net/datas/biologija/KHleb/0008-008-Zagad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83820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stapravda.ru/i/b/p332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3820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http://www.agro.ru/imgs/415_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219700" cy="498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Содержимое 5" descr="http://vyatka.ru/files/Obshestvo/uborka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41148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hotobelta.by/apimages/1456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1"/>
            <a:ext cx="85344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espublika.info/images/combin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4582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img04.urban3p.ru/up/o/9482/gallery/15413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876800" cy="507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http://img.rufox.ru/files/big2/57909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200400"/>
            <a:ext cx="4876800" cy="33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reamworlds.ru/uploads/posts/2009-07/1247188230_1907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381000"/>
            <a:ext cx="86106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esti-m.ru/wp-content/uploads/2013/04/pekar-e-bulkina-500x3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53440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gkodis.ru/content/files/content_albums/201201301152/large.ps7nbia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399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2.aif.ru/public/news/big/268/0a2d6819f04c6932b89e01fb43fbd23d.kuba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lynnews.com/files/news/2011/03-12/21911-1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599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urlas.ru/images/2013-02-04/13599977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609600"/>
            <a:ext cx="84582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bud.ua/uploads/mce/dizain/solenoe_testo/1-solenoe-testo-master-kl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534399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odnichok112.ru/d/382041/d/slayd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5344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smtClean="0">
                <a:solidFill>
                  <a:srgbClr val="FF0000"/>
                </a:solidFill>
                <a:ea typeface="MS PMincho" pitchFamily="18" charset="-128"/>
              </a:rPr>
              <a:t>ПРИЯТНОГО АППЕТИТА!!</a:t>
            </a:r>
            <a:endParaRPr lang="ru-RU" dirty="0"/>
          </a:p>
        </p:txBody>
      </p:sp>
      <p:pic>
        <p:nvPicPr>
          <p:cNvPr id="4" name="Содержимое 3" descr="http://www.kursiv.kz/uploads/posts/2012-11/1352776992_11.jpg"/>
          <p:cNvPicPr>
            <a:picLocks noGrp="1"/>
          </p:cNvPicPr>
          <p:nvPr>
            <p:ph idx="1"/>
          </p:nvPr>
        </p:nvPicPr>
        <p:blipFill>
          <a:blip r:embed="rId2" cstate="print"/>
          <a:srcRect l="14474" r="14474"/>
          <a:stretch>
            <a:fillRect/>
          </a:stretch>
        </p:blipFill>
        <p:spPr bwMode="auto">
          <a:xfrm>
            <a:off x="381000" y="1371600"/>
            <a:ext cx="8229599" cy="502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-fotki.yandex.ru/get/6412/91945973.f0/0_84cb6_fea4c215_X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6868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kongskilde.com/~/media/DLG/Kongskilde/Images/Products/Soil%20Preparation/Ploughing/Fully%20mounted%20reversible%20plough/%C3%96VERUM%20TILTPACKARE%20TP%2080/Overum-Tiltpackare-TP-80_682x500p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533400"/>
            <a:ext cx="86868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kongskilde.com/~/media/DLG/Kongskilde/Images/Products/Soil%20Preparation/Ploughing/Fully%20mounted%20reversible%20plough/Xcelsior%20EX%20H/Overum-Xcelsior-EX-H_682x500p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81000"/>
            <a:ext cx="86868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deere.ua/uk_UA/media/images/product/equipment/tractors/7830_942x4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600"/>
            <a:ext cx="86868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agrostrana.ru/uploads/iblock/1370945412_xbxoamw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7" descr="http://www.tumentoday.ru/wp-content/uploads/2011/10/%C2%A6%D0%AA%C2%A6-%C2%A6%C2%AC%C2%A6-%C2%A6-%C2%A6%C2%A6%C2%A6-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5344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7" descr="http://www.tumentoday.ru/wp-content/uploads/2011/10/%C2%A6%D0%AA%C2%A6-%C2%A6%C2%AC%C2%A6-%C2%A6-%C2%A6%C2%A6%C2%A6-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85344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9" descr="http://truehdwallpapers.files.wordpress.com/2012/02/wallpaper-451342.jpg?w=1024&amp;h=576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5410200" cy="4343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4" descr="http://www.lanueva.com/fileadmin/user_upload/2008/especiales/fotocomposicion/Javier_Echaiz_2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819400"/>
            <a:ext cx="5334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432</TotalTime>
  <Words>9</Words>
  <Application>Microsoft Office PowerPoint</Application>
  <PresentationFormat>Экран (4:3)</PresentationFormat>
  <Paragraphs>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ХЛЕБ –ВСЕМУ ГОЛОВА.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ПРИЯТНОГО АППЕТИТА!!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–ВСЕМУ ГОЛОВА.</dc:title>
  <dc:creator>admin</dc:creator>
  <cp:lastModifiedBy>admin</cp:lastModifiedBy>
  <cp:revision>47</cp:revision>
  <dcterms:created xsi:type="dcterms:W3CDTF">2013-10-12T10:47:13Z</dcterms:created>
  <dcterms:modified xsi:type="dcterms:W3CDTF">2013-11-12T10:36:04Z</dcterms:modified>
</cp:coreProperties>
</file>