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66" r:id="rId7"/>
    <p:sldId id="274" r:id="rId8"/>
    <p:sldId id="265" r:id="rId9"/>
    <p:sldId id="259" r:id="rId10"/>
    <p:sldId id="264" r:id="rId11"/>
    <p:sldId id="263" r:id="rId12"/>
    <p:sldId id="262" r:id="rId13"/>
    <p:sldId id="261" r:id="rId14"/>
    <p:sldId id="260" r:id="rId15"/>
    <p:sldId id="271" r:id="rId16"/>
    <p:sldId id="272" r:id="rId17"/>
    <p:sldId id="273" r:id="rId18"/>
    <p:sldId id="275" r:id="rId19"/>
    <p:sldId id="269" r:id="rId20"/>
    <p:sldId id="270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D12-1650-49BD-A24E-7D7433BA05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FDF61-0F3A-4635-99D9-D59459F8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D12-1650-49BD-A24E-7D7433BA05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DF61-0F3A-4635-99D9-D59459F8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D12-1650-49BD-A24E-7D7433BA05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DF61-0F3A-4635-99D9-D59459F8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A15D12-1650-49BD-A24E-7D7433BA05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5EFDF61-0F3A-4635-99D9-D59459F8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D12-1650-49BD-A24E-7D7433BA05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DF61-0F3A-4635-99D9-D59459F8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D12-1650-49BD-A24E-7D7433BA05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DF61-0F3A-4635-99D9-D59459F8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DF61-0F3A-4635-99D9-D59459F8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D12-1650-49BD-A24E-7D7433BA05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D12-1650-49BD-A24E-7D7433BA05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DF61-0F3A-4635-99D9-D59459F8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D12-1650-49BD-A24E-7D7433BA05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DF61-0F3A-4635-99D9-D59459F8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A15D12-1650-49BD-A24E-7D7433BA05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EFDF61-0F3A-4635-99D9-D59459F8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5D12-1650-49BD-A24E-7D7433BA05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FDF61-0F3A-4635-99D9-D59459F8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A15D12-1650-49BD-A24E-7D7433BA058F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5EFDF61-0F3A-4635-99D9-D59459F8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enza-online.ru/upload/iblock/bba/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1409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04248" y="3723878"/>
            <a:ext cx="22322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Arial Black" pitchFamily="34" charset="0"/>
              </a:rPr>
              <a:t>Подготовила и провела: </a:t>
            </a:r>
          </a:p>
          <a:p>
            <a:r>
              <a:rPr lang="ru-RU" sz="1200" dirty="0">
                <a:solidFill>
                  <a:schemeClr val="tx2"/>
                </a:solidFill>
                <a:latin typeface="Arial Black" pitchFamily="34" charset="0"/>
              </a:rPr>
              <a:t>Ибрагимова М. В.,</a:t>
            </a:r>
          </a:p>
          <a:p>
            <a:r>
              <a:rPr lang="ru-RU" sz="1200" dirty="0">
                <a:solidFill>
                  <a:schemeClr val="tx2"/>
                </a:solidFill>
                <a:latin typeface="Arial Black" pitchFamily="34" charset="0"/>
              </a:rPr>
              <a:t>Воспитатель ВКК</a:t>
            </a:r>
          </a:p>
          <a:p>
            <a:endParaRPr lang="ru-RU" sz="1400" dirty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sz="1400" dirty="0">
                <a:solidFill>
                  <a:srgbClr val="0070C0"/>
                </a:solidFill>
                <a:latin typeface="Arial Black" pitchFamily="34" charset="0"/>
              </a:rPr>
              <a:t>,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fs00.infourok.ru/images/doc/313/312628/hello_html_m679a59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6117"/>
            <a:ext cx="8572560" cy="18173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1357304"/>
            <a:ext cx="4714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На мачте наш трехцветный флаг,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На палубе стоит моряк.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И знает, что моря страны,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Границы океанов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И днем, и ночью быть должны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Под бдительной охраной! </a:t>
            </a:r>
          </a:p>
        </p:txBody>
      </p:sp>
      <p:pic>
        <p:nvPicPr>
          <p:cNvPr id="7172" name="Picture 4" descr="http://s019.radikal.ru/i636/1205/74/0c3983eb3d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34"/>
            <a:ext cx="3232142" cy="3232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500694" y="571486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Моряк</a:t>
            </a:r>
            <a:r>
              <a:rPr lang="ru-RU" sz="2400" dirty="0">
                <a:solidFill>
                  <a:srgbClr val="00B0F0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fs00.infourok.ru/images/doc/313/312628/hello_html_m679a59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6117"/>
            <a:ext cx="8572560" cy="18173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86380" y="500048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92D050"/>
                </a:solidFill>
                <a:latin typeface="Arial Black" pitchFamily="34" charset="0"/>
              </a:rPr>
              <a:t>Танкист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1142990"/>
            <a:ext cx="4643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Везде, как будто вездеход,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На гусеницах танк пройдет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Ствол орудийный впереди,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Опасно, враг, не подходи!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Танк прочной защищен броней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И сможет встретить бой!</a:t>
            </a:r>
          </a:p>
        </p:txBody>
      </p:sp>
      <p:pic>
        <p:nvPicPr>
          <p:cNvPr id="8194" name="Picture 2" descr="http://www.infovoronezh.ru/images/News/67127587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62"/>
            <a:ext cx="400052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fs00.infourok.ru/images/doc/313/312628/hello_html_m679a59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6117"/>
            <a:ext cx="8572560" cy="18173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72198" y="571486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Лётчик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57720" y="1214428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Он металлическую птицу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Поднимет в облака.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Теперь воздушная    граница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Надежна и крепка!</a:t>
            </a:r>
          </a:p>
        </p:txBody>
      </p:sp>
      <p:pic>
        <p:nvPicPr>
          <p:cNvPr id="9218" name="Picture 2" descr="https://i.ytimg.com/vi/xE3Sc-8Bl6c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44747"/>
            <a:ext cx="4572032" cy="2860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fs00.infourok.ru/images/doc/313/312628/hello_html_m679a59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6117"/>
            <a:ext cx="8572560" cy="18173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1071552"/>
            <a:ext cx="371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Вот дивная картина - </a:t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Выходит из глубин </a:t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Стальная субмарина, </a:t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Как будто бы дельфин! </a:t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Подводники в ней служат - </a:t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Они и там, и тут </a:t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Под водной гладью кружат, </a:t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Границу берегут!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9256" y="42861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Подводник</a:t>
            </a:r>
          </a:p>
        </p:txBody>
      </p:sp>
      <p:pic>
        <p:nvPicPr>
          <p:cNvPr id="10242" name="Picture 2" descr="https://xn----8sbedibbx1djfkj.xn--p1ai/wp-content/uploads/2015/03/eab0c716c93266b88f763c875f1ff6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10"/>
            <a:ext cx="4286280" cy="3213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fs00.infourok.ru/images/doc/313/312628/hello_html_m679a59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6117"/>
            <a:ext cx="8572560" cy="18173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29256" y="1285866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Десантники в минуты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Спускаются с небес.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Распутав парашюты,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Прочешут  темный лес,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Овраги, горы и луга.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Найдут опасного врага.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6446" y="714362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  <a:latin typeface="Arial Black" pitchFamily="34" charset="0"/>
              </a:rPr>
              <a:t>Десантник</a:t>
            </a:r>
          </a:p>
        </p:txBody>
      </p:sp>
      <p:pic>
        <p:nvPicPr>
          <p:cNvPr id="11266" name="Picture 2" descr="https://s.om1.ru/localStorage/news/3a/90/b8/ed/3a90b8ed_resizedScaled_1020to5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6"/>
            <a:ext cx="4929222" cy="2773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fs00.infourok.ru/images/doc/313/312628/hello_html_m679a59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6117"/>
            <a:ext cx="8572560" cy="18173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4876" y="1000114"/>
            <a:ext cx="40943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Давно закончилась война,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Но след оставила она -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Бывает, среди грядок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Закопаны снаряды.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И с техникой придет сапер,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Чтоб обезвредить поле.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Не будет взрывов с этих пор,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Беды, и слез, и боли!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8" y="500048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635"/>
                </a:solidFill>
                <a:latin typeface="Arial Black" pitchFamily="34" charset="0"/>
              </a:rPr>
              <a:t>Сапёр</a:t>
            </a:r>
          </a:p>
        </p:txBody>
      </p:sp>
      <p:pic>
        <p:nvPicPr>
          <p:cNvPr id="31746" name="Picture 2" descr="http://vestikavkaza.ru/upload/nvk/2014_Jul/Sapery-CHechni-i-Ingushetii-poluchili-novoe-obmundirov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8"/>
            <a:ext cx="4121234" cy="3145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fs00.infourok.ru/images/doc/313/312628/hello_html_m679a59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6117"/>
            <a:ext cx="8572560" cy="18173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1071552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Солдат у вражеских высот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Был ранен утром рано.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Отважный военврач спасет,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Он перевяжет раны!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Врач извлечет из ран солдата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Два небольших осколка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И скажет: "Унывать не надо! 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Живи, братишка, долго!"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3504" y="500048"/>
            <a:ext cx="267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  <a:latin typeface="Arial Black" pitchFamily="34" charset="0"/>
              </a:rPr>
              <a:t>Военный врач</a:t>
            </a:r>
          </a:p>
        </p:txBody>
      </p:sp>
      <p:pic>
        <p:nvPicPr>
          <p:cNvPr id="30722" name="Picture 2" descr="https://topwar.ru/uploads/posts/2013-06/1371595914_voen_vrac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10"/>
            <a:ext cx="4230823" cy="3173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fs00.infourok.ru/images/doc/313/312628/hello_html_m679a59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6117"/>
            <a:ext cx="8572560" cy="18173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714362"/>
            <a:ext cx="4000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Пограничник на посту</a:t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Зорко смотрит в темноту.</a:t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За спиной его страна</a:t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В мирный сон погружена.</a:t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На границе ночь тревожна</a:t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Ночью всякое возможно,</a:t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Но спокоен часовой</a:t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Потому, что за спиной</a:t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Наша армия стоит,</a:t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Труд и сон людей хранит;</a:t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Что богата и сильна</a:t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Наша мирная страна.</a:t>
            </a:r>
          </a:p>
        </p:txBody>
      </p:sp>
      <p:pic>
        <p:nvPicPr>
          <p:cNvPr id="29706" name="Picture 10" descr="https://www.infpol.ru/upload/iblock/42d/42d4279602aca08f6119bdeea647f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6"/>
            <a:ext cx="4378812" cy="2927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357818" y="214296"/>
            <a:ext cx="248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Arial Black" pitchFamily="34" charset="0"/>
              </a:rPr>
              <a:t>Пограничник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fs00.infourok.ru/images/doc/313/312628/hello_html_m679a59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6117"/>
            <a:ext cx="8572560" cy="18173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1142990"/>
            <a:ext cx="45720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Артиллерист – это бог войны,</a:t>
            </a:r>
          </a:p>
          <a:p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Накроет метко врага огнём,</a:t>
            </a:r>
          </a:p>
          <a:p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Даже если цели почти не видны</a:t>
            </a:r>
          </a:p>
          <a:p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Уверенность, меткость всегда при нём!</a:t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34818" name="Picture 2" descr="http://globalsuntech.com/images/articles/20160519/68c95a3177932d231060af220ad5a54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6"/>
            <a:ext cx="4286280" cy="2844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500694" y="500048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itchFamily="34" charset="0"/>
              </a:rPr>
              <a:t>Артиллерист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fs00.infourok.ru/images/doc/313/312628/hello_html_m679a59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6117"/>
            <a:ext cx="8572560" cy="18173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35717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FFFF00"/>
                </a:solidFill>
                <a:latin typeface="Arial Black" pitchFamily="34" charset="0"/>
              </a:rPr>
              <a:t>Покой всех городов и сел старинных</a:t>
            </a:r>
            <a:br>
              <a:rPr lang="ru-RU" sz="14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FFFF00"/>
                </a:solidFill>
                <a:latin typeface="Arial Black" pitchFamily="34" charset="0"/>
              </a:rPr>
              <a:t>Стерег дозор богатырей былинных.</a:t>
            </a:r>
            <a:br>
              <a:rPr lang="ru-RU" sz="14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FFFF00"/>
                </a:solidFill>
                <a:latin typeface="Arial Black" pitchFamily="34" charset="0"/>
              </a:rPr>
              <a:t>Пускай те дни прошли, но слава вам,</a:t>
            </a:r>
            <a:br>
              <a:rPr lang="ru-RU" sz="14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FFFF00"/>
                </a:solidFill>
                <a:latin typeface="Arial Black" pitchFamily="34" charset="0"/>
              </a:rPr>
              <a:t>Не давшим Русь врагу богатырям!</a:t>
            </a:r>
          </a:p>
          <a:p>
            <a:endParaRPr lang="ru-RU" sz="1400" dirty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sz="1400" dirty="0">
                <a:solidFill>
                  <a:srgbClr val="FFFF00"/>
                </a:solidFill>
                <a:latin typeface="Arial Black" pitchFamily="34" charset="0"/>
              </a:rPr>
              <a:t>Нас защищали прадеды и деды - </a:t>
            </a:r>
            <a:br>
              <a:rPr lang="ru-RU" sz="14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FFFF00"/>
                </a:solidFill>
                <a:latin typeface="Arial Black" pitchFamily="34" charset="0"/>
              </a:rPr>
              <a:t>В Берлине развевался флаг Победы.</a:t>
            </a:r>
            <a:br>
              <a:rPr lang="ru-RU" sz="14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FFFF00"/>
                </a:solidFill>
                <a:latin typeface="Arial Black" pitchFamily="34" charset="0"/>
              </a:rPr>
              <a:t>Когда нам по ночам сон сладкий снится,</a:t>
            </a:r>
            <a:br>
              <a:rPr lang="ru-RU" sz="14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FFFF00"/>
                </a:solidFill>
                <a:latin typeface="Arial Black" pitchFamily="34" charset="0"/>
              </a:rPr>
              <a:t>Не спят солдаты наши на границе.</a:t>
            </a:r>
          </a:p>
          <a:p>
            <a:endParaRPr lang="ru-RU" sz="1400" dirty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sz="1400" dirty="0">
                <a:solidFill>
                  <a:srgbClr val="FFFF00"/>
                </a:solidFill>
                <a:latin typeface="Arial Black" pitchFamily="34" charset="0"/>
              </a:rPr>
              <a:t>Пусть солнце жжет оттаявшие крыши!</a:t>
            </a:r>
            <a:br>
              <a:rPr lang="ru-RU" sz="14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FFFF00"/>
                </a:solidFill>
                <a:latin typeface="Arial Black" pitchFamily="34" charset="0"/>
              </a:rPr>
              <a:t>Мы поздравляем нынче тех мальчишек,</a:t>
            </a:r>
            <a:br>
              <a:rPr lang="ru-RU" sz="14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FFFF00"/>
                </a:solidFill>
                <a:latin typeface="Arial Black" pitchFamily="34" charset="0"/>
              </a:rPr>
              <a:t>Кто невелик, но изо всех силенок</a:t>
            </a:r>
            <a:br>
              <a:rPr lang="ru-RU" sz="14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FFFF00"/>
                </a:solidFill>
                <a:latin typeface="Arial Black" pitchFamily="34" charset="0"/>
              </a:rPr>
              <a:t>Сам защищает слабых и девчонок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!</a:t>
            </a:r>
          </a:p>
        </p:txBody>
      </p:sp>
      <p:pic>
        <p:nvPicPr>
          <p:cNvPr id="4" name="Picture 2" descr="http://kpfu.ru/portal/docs/F445721248/23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10"/>
            <a:ext cx="3929090" cy="294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fs00.infourok.ru/images/doc/313/312628/hello_html_m679a59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6117"/>
            <a:ext cx="8572560" cy="1817383"/>
          </a:xfrm>
          <a:prstGeom prst="rect">
            <a:avLst/>
          </a:prstGeom>
          <a:noFill/>
        </p:spPr>
      </p:pic>
      <p:pic>
        <p:nvPicPr>
          <p:cNvPr id="5" name="Picture 2" descr="https://deti.cbs-angarsk.ru/images/stories/kids/Slovotvorchestvo/DZaschitnikaOtechestva/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72"/>
            <a:ext cx="4000527" cy="30335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6314" y="357172"/>
            <a:ext cx="37862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Дуют ветры в феврале,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Воют в трубах звонко,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И несется по земле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Белая поземка.</a:t>
            </a:r>
          </a:p>
          <a:p>
            <a:pPr fontAlgn="base"/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  <a:p>
            <a:pPr fontAlgn="base"/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Поднимаясь, мчатся вдаль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Самолетов звенья.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Это празднует февраль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Армии рожденье.</a:t>
            </a:r>
          </a:p>
          <a:p>
            <a:pPr fontAlgn="base"/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  <a:p>
            <a:pPr fontAlgn="base"/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      ( С.Я. Маршак 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fs00.infourok.ru/images/doc/313/312628/hello_html_m679a59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6117"/>
            <a:ext cx="8572560" cy="18173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28610"/>
            <a:ext cx="9235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презентации использованы стихи   Н. </a:t>
            </a:r>
            <a:r>
              <a:rPr lang="ru-RU" dirty="0" err="1"/>
              <a:t>Ивановой,И.Асеевой</a:t>
            </a:r>
            <a:r>
              <a:rPr lang="ru-RU" dirty="0"/>
              <a:t>  и </a:t>
            </a:r>
            <a:r>
              <a:rPr lang="ru-RU" dirty="0" err="1"/>
              <a:t>Г.Ладонщикова</a:t>
            </a:r>
            <a:r>
              <a:rPr lang="ru-RU" dirty="0"/>
              <a:t>.</a:t>
            </a:r>
          </a:p>
          <a:p>
            <a:r>
              <a:rPr lang="ru-RU" dirty="0"/>
              <a:t>Фотографии для презентации взяты с сайтов :</a:t>
            </a:r>
          </a:p>
          <a:p>
            <a:r>
              <a:rPr lang="en-US" dirty="0"/>
              <a:t>penza-online.ru, samlib.ru, ru-sled.ru, fotostrana.ru,</a:t>
            </a:r>
            <a:r>
              <a:rPr lang="ru-RU" dirty="0"/>
              <a:t> </a:t>
            </a:r>
          </a:p>
          <a:p>
            <a:r>
              <a:rPr lang="en-US" dirty="0" err="1"/>
              <a:t>mir</a:t>
            </a:r>
            <a:r>
              <a:rPr lang="ru-RU" dirty="0"/>
              <a:t>-</a:t>
            </a:r>
            <a:r>
              <a:rPr lang="en-US" dirty="0" err="1"/>
              <a:t>animasii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, 3</a:t>
            </a:r>
            <a:r>
              <a:rPr lang="en-US" dirty="0" err="1"/>
              <a:t>mv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, </a:t>
            </a:r>
            <a:r>
              <a:rPr lang="en-US" dirty="0" err="1"/>
              <a:t>navyfield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, </a:t>
            </a:r>
            <a:r>
              <a:rPr lang="en-US" dirty="0"/>
              <a:t>w</a:t>
            </a:r>
            <a:r>
              <a:rPr lang="ru-RU" dirty="0"/>
              <a:t>-</a:t>
            </a:r>
            <a:r>
              <a:rPr lang="en-US" dirty="0"/>
              <a:t>dog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, </a:t>
            </a:r>
            <a:r>
              <a:rPr lang="ru-RU" dirty="0" err="1"/>
              <a:t>sevpresspeople.blogspot.ru</a:t>
            </a:r>
            <a:r>
              <a:rPr lang="ru-RU" dirty="0"/>
              <a:t>,</a:t>
            </a:r>
          </a:p>
          <a:p>
            <a:r>
              <a:rPr lang="ru-RU" dirty="0" err="1"/>
              <a:t>infovoronezh.ru</a:t>
            </a:r>
            <a:r>
              <a:rPr lang="ru-RU" dirty="0"/>
              <a:t>, </a:t>
            </a:r>
            <a:r>
              <a:rPr lang="ru-RU" dirty="0" err="1"/>
              <a:t>youtube.com</a:t>
            </a:r>
            <a:r>
              <a:rPr lang="ru-RU" dirty="0"/>
              <a:t>, </a:t>
            </a:r>
            <a:r>
              <a:rPr lang="ru-RU" dirty="0" err="1"/>
              <a:t>сергиев-посад.рф</a:t>
            </a:r>
            <a:r>
              <a:rPr lang="ru-RU" dirty="0"/>
              <a:t>, om1.ru, </a:t>
            </a:r>
            <a:r>
              <a:rPr lang="ru-RU" dirty="0" err="1"/>
              <a:t>topwar.ru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amlib.ru/img/g/galina_w_a/316_rus_dozor_s/316_vo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72"/>
            <a:ext cx="4382511" cy="3295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628" y="285734"/>
            <a:ext cx="39290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00"/>
                </a:solidFill>
                <a:latin typeface="Arial Black" pitchFamily="34" charset="0"/>
              </a:rPr>
              <a:t>Современный День защитника Отечества не лишен военной окраски, но теперь с этим праздником поздравляют не только военных. Сегодня этот праздник считают своим все, кто имеет любое отношение к защите страны или своей семьи. Это праздник доблести, мужества, чести и любви в Родине. В этот день принято поздравлять мужчин всех профессий и возрастов, в том числе самых юных, которым только предстоит когда-то встать на защиту рубежей</a:t>
            </a:r>
          </a:p>
        </p:txBody>
      </p:sp>
      <p:pic>
        <p:nvPicPr>
          <p:cNvPr id="4" name="Picture 14" descr="https://fs00.infourok.ru/images/doc/313/312628/hello_html_m679a59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326117"/>
            <a:ext cx="8572560" cy="1817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fs00.infourok.ru/images/doc/313/312628/hello_html_m679a59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6117"/>
            <a:ext cx="8572560" cy="1817383"/>
          </a:xfrm>
          <a:prstGeom prst="rect">
            <a:avLst/>
          </a:prstGeom>
          <a:noFill/>
        </p:spPr>
      </p:pic>
      <p:pic>
        <p:nvPicPr>
          <p:cNvPr id="3" name="Picture 2" descr="http://artsportal.ru/picturies/big/8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8"/>
            <a:ext cx="4357718" cy="3104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86380" y="500048"/>
            <a:ext cx="34290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Первыми защитниками земли русской были богатыри. Смелые, храбрые, могучие, обладающие недюжинной силой.</a:t>
            </a:r>
          </a:p>
          <a:p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В одиночку богатыри могли справится с целым войском!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fs00.infourok.ru/images/doc/313/312628/hello_html_m679a59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6117"/>
            <a:ext cx="8572560" cy="1817383"/>
          </a:xfrm>
          <a:prstGeom prst="rect">
            <a:avLst/>
          </a:prstGeom>
          <a:noFill/>
        </p:spPr>
      </p:pic>
      <p:pic>
        <p:nvPicPr>
          <p:cNvPr id="3" name="Picture 2" descr="http://ru-sled.ru/wp-content/uploads/2017/03/8.-%D0%A0%D0%B0%D1%82%D0%BD%D0%B8%D0%BA.-XII-%D0%B2%D0%B5%D0%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34"/>
            <a:ext cx="2522988" cy="3771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00430" y="357172"/>
            <a:ext cx="5286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В стародавние времена Русь от врагов защищали ратники. Они носили доспехи, были вооружены  мечами, копьями, булавами, боевыми топорами. Умели стрелять из лука и арбалета. От холодного и метательного оружия древние воины защищались щитом.</a:t>
            </a:r>
          </a:p>
          <a:p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Arial Black" pitchFamily="34" charset="0"/>
              </a:rPr>
              <a:t>Русичи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всегда считались храбрыми и умелыми воинами, в бою один на один победа почти всегда была на их стороне.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fs00.infourok.ru/images/doc/313/312628/hello_html_m679a59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6117"/>
            <a:ext cx="8572560" cy="1817383"/>
          </a:xfrm>
          <a:prstGeom prst="rect">
            <a:avLst/>
          </a:prstGeom>
          <a:noFill/>
        </p:spPr>
      </p:pic>
      <p:pic>
        <p:nvPicPr>
          <p:cNvPr id="3" name="Picture 2" descr="https://i05.fotocdn.net/s22/71/public_pin_l/175/25525407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10"/>
            <a:ext cx="3643338" cy="3627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214296"/>
            <a:ext cx="4857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Царь Пётр </a:t>
            </a:r>
            <a:r>
              <a:rPr lang="en-US" dirty="0">
                <a:solidFill>
                  <a:srgbClr val="FFFF00"/>
                </a:solidFill>
                <a:latin typeface="Arial Black" pitchFamily="34" charset="0"/>
              </a:rPr>
              <a:t>I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  научился  в Голландии строить корабли, и, вернувшись в Россию , построил русский флот. Военные корабли русского флота в любое время были готовы встать на пути неприятеля и защитить берега России с моря.</a:t>
            </a:r>
          </a:p>
        </p:txBody>
      </p:sp>
      <p:pic>
        <p:nvPicPr>
          <p:cNvPr id="6" name="Picture 6" descr="http://yachtrus.com/wp-content/gallery/voennaya-istoriya/peter-fleet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214560"/>
            <a:ext cx="2786082" cy="1960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fs00.infourok.ru/images/doc/313/312628/hello_html_m679a59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6117"/>
            <a:ext cx="8572560" cy="18173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34"/>
            <a:ext cx="8572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FF00"/>
                </a:solidFill>
                <a:latin typeface="Arial Black" pitchFamily="34" charset="0"/>
              </a:rPr>
              <a:t>Чтобы защищать наш с тобой  покой, существует армия . Армия есть у каждой страны. В ней служат солдаты, офицеры, генералы и адмиралы. Все они называются – военные. Все военные выполняют одну общую задачу – защищают наше Отечество. В этом им помогает современная техника, которой оснащена наша армия - танки, бронетранспортеры, ракеты, вездеходы, пушки, миномёты, корабли, компьютеры. Военные следят за этой современной техникой, держат её в порядке  и постоянно проводят  учения.</a:t>
            </a:r>
          </a:p>
        </p:txBody>
      </p:sp>
      <p:pic>
        <p:nvPicPr>
          <p:cNvPr id="28674" name="Picture 2" descr="http://3mv.ru/uploads/posts/2016-08/1471855147_training-rus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8"/>
            <a:ext cx="2928958" cy="1874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 descr="http://navyfield.ru/wp-content/uploads/2015/09/R_R_R_R_ReR_R_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928808"/>
            <a:ext cx="2644883" cy="1763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8" name="Picture 6" descr="http://agitpolk.ru/wp-content/uploads/2017/12/3423297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928808"/>
            <a:ext cx="2684449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fs00.infourok.ru/images/doc/313/312628/hello_html_m679a59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6117"/>
            <a:ext cx="8572560" cy="18173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357172"/>
            <a:ext cx="4913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  <a:latin typeface="Arial Black" pitchFamily="34" charset="0"/>
              </a:rPr>
              <a:t>Виды  вооружённых сил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14"/>
            <a:ext cx="2746265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Сухопутные войска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071552"/>
            <a:ext cx="3102131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Военно-морской флот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5984" y="1643056"/>
            <a:ext cx="409278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Воздушно-космические силы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4143386"/>
            <a:ext cx="3166251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Отдельные рода войск</a:t>
            </a:r>
          </a:p>
        </p:txBody>
      </p:sp>
      <p:pic>
        <p:nvPicPr>
          <p:cNvPr id="6146" name="Picture 2" descr="https://naklejka.ru/image/cache/data/productimage/4543_0-450x4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94"/>
            <a:ext cx="1428760" cy="1428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http://i193.photobucket.com/albums/z223/steeljawscribe/russia/95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571618"/>
            <a:ext cx="1500198" cy="1804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0" name="Picture 6" descr="http://islam-today.ru/files/news/part_5/54192/133689-INNERRESIZED600-600-den-kosmicheskih-vojsk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143122"/>
            <a:ext cx="1071570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s://fs00.infourok.ru/images/doc/313/312628/hello_html_m679a59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6117"/>
            <a:ext cx="8572560" cy="18173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285734"/>
            <a:ext cx="3841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Военные профессии</a:t>
            </a:r>
          </a:p>
        </p:txBody>
      </p:sp>
      <p:pic>
        <p:nvPicPr>
          <p:cNvPr id="12290" name="Picture 2" descr="https://w-dog.ru/wallpapers/0/3/509748298574432/sikorskij-hh-60-prolozhit-yastreba-seryj-soldaty-voennye-vertol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928676"/>
            <a:ext cx="3886045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 descr="http://www.playcast.ru/uploads/2016/05/14/186398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928676"/>
            <a:ext cx="364053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413</TotalTime>
  <Words>887</Words>
  <Application>Microsoft Office PowerPoint</Application>
  <PresentationFormat>Экран (16:9)</PresentationFormat>
  <Paragraphs>55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 Black</vt:lpstr>
      <vt:lpstr>Constantia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HP</cp:lastModifiedBy>
  <cp:revision>121</cp:revision>
  <dcterms:created xsi:type="dcterms:W3CDTF">2018-02-11T11:07:43Z</dcterms:created>
  <dcterms:modified xsi:type="dcterms:W3CDTF">2026-02-26T00:35:38Z</dcterms:modified>
</cp:coreProperties>
</file>