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4" r:id="rId3"/>
    <p:sldId id="269" r:id="rId4"/>
    <p:sldId id="260" r:id="rId5"/>
    <p:sldId id="258" r:id="rId6"/>
    <p:sldId id="259" r:id="rId7"/>
    <p:sldId id="262" r:id="rId8"/>
    <p:sldId id="265" r:id="rId9"/>
    <p:sldId id="267" r:id="rId10"/>
    <p:sldId id="270" r:id="rId11"/>
    <p:sldId id="272" r:id="rId12"/>
    <p:sldId id="273" r:id="rId13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5"/>
        <p:sld r:id="rId6"/>
        <p:sld r:id="rId7"/>
        <p:sld r:id="rId8"/>
        <p:sld r:id="rId9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BFAEED-BA1F-4B61-B718-F4984EDB309C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A394AC-AB64-464F-8C50-D1F3CDE8A0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 advClick="0" advTm="5000"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928662" y="1718068"/>
            <a:ext cx="6215106" cy="42504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43050"/>
            <a:ext cx="7854696" cy="333808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9600" dirty="0" smtClean="0">
                <a:latin typeface="Comic Sans MS" pitchFamily="66" charset="0"/>
              </a:rPr>
              <a:t>Если </a:t>
            </a:r>
          </a:p>
          <a:p>
            <a:pPr algn="ctr"/>
            <a:r>
              <a:rPr lang="ru-RU" sz="9600" dirty="0" smtClean="0">
                <a:latin typeface="Comic Sans MS" pitchFamily="66" charset="0"/>
              </a:rPr>
              <a:t>в доме пожар</a:t>
            </a:r>
            <a:endParaRPr lang="ru-RU" sz="9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66120"/>
          </a:xfrm>
        </p:spPr>
        <p:txBody>
          <a:bodyPr/>
          <a:lstStyle/>
          <a:p>
            <a:r>
              <a:rPr lang="ru-RU" dirty="0" smtClean="0"/>
              <a:t>Если в доме пожар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Герои легендарные, В огонь идут пожарные…</a:t>
            </a:r>
            <a:endParaRPr lang="ru-RU" dirty="0"/>
          </a:p>
        </p:txBody>
      </p:sp>
      <p:pic>
        <p:nvPicPr>
          <p:cNvPr id="24582" name="Picture 6" descr="http://metodisty.ru/modules/boonex/photos/data/files/4433_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7442" b="7442"/>
          <a:stretch>
            <a:fillRect/>
          </a:stretch>
        </p:blipFill>
        <p:spPr bwMode="auto">
          <a:xfrm rot="420000">
            <a:off x="3441030" y="1130461"/>
            <a:ext cx="4728858" cy="40039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sndAc>
      <p:stSnd>
        <p:snd r:embed="rId2" name="chimes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Всех на свете я сильнее,</a:t>
            </a:r>
            <a:br>
              <a:rPr lang="ru-RU" dirty="0" smtClean="0"/>
            </a:br>
            <a:r>
              <a:rPr lang="ru-RU" dirty="0" smtClean="0"/>
              <a:t>Всех на свете я смелее,</a:t>
            </a:r>
            <a:br>
              <a:rPr lang="ru-RU" dirty="0" smtClean="0"/>
            </a:br>
            <a:r>
              <a:rPr lang="ru-RU" dirty="0" smtClean="0"/>
              <a:t>Никого я не боюсь,</a:t>
            </a:r>
            <a:br>
              <a:rPr lang="ru-RU" dirty="0" smtClean="0"/>
            </a:br>
            <a:r>
              <a:rPr lang="ru-RU" dirty="0" smtClean="0"/>
              <a:t>Никому не покорюсь. </a:t>
            </a:r>
            <a:r>
              <a:rPr lang="ru-RU" b="1" dirty="0" smtClean="0"/>
              <a:t>(огонь)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мчусь с сиреной на пожар,</a:t>
            </a:r>
            <a:br>
              <a:rPr lang="ru-RU" dirty="0" smtClean="0"/>
            </a:br>
            <a:r>
              <a:rPr lang="ru-RU" dirty="0" smtClean="0"/>
              <a:t>Везу я воду с пеной.</a:t>
            </a:r>
            <a:br>
              <a:rPr lang="ru-RU" dirty="0" smtClean="0"/>
            </a:br>
            <a:r>
              <a:rPr lang="ru-RU" dirty="0" smtClean="0"/>
              <a:t>Потушим вмиг огонь и жар</a:t>
            </a:r>
            <a:br>
              <a:rPr lang="ru-RU" dirty="0" smtClean="0"/>
            </a:br>
            <a:r>
              <a:rPr lang="ru-RU" dirty="0" smtClean="0"/>
              <a:t>Мы быстро, словно стрелы. </a:t>
            </a:r>
            <a:r>
              <a:rPr lang="ru-RU" b="1" dirty="0" smtClean="0"/>
              <a:t>(пожарная машина)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Победит огонь коварный</a:t>
            </a:r>
            <a:br>
              <a:rPr lang="ru-RU" dirty="0" smtClean="0"/>
            </a:br>
            <a:r>
              <a:rPr lang="ru-RU" dirty="0" smtClean="0"/>
              <a:t>Тот, кого зовут… </a:t>
            </a:r>
            <a:r>
              <a:rPr lang="ru-RU" b="1" dirty="0" smtClean="0"/>
              <a:t>пожарный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Выпал на пол уголек,</a:t>
            </a:r>
            <a:br>
              <a:rPr lang="ru-RU" dirty="0" smtClean="0"/>
            </a:br>
            <a:r>
              <a:rPr lang="ru-RU" dirty="0" smtClean="0"/>
              <a:t>Деревянный пол зажег.</a:t>
            </a:r>
            <a:br>
              <a:rPr lang="ru-RU" dirty="0" smtClean="0"/>
            </a:br>
            <a:r>
              <a:rPr lang="ru-RU" dirty="0" smtClean="0"/>
              <a:t>Не смотри, не жди, не стой.</a:t>
            </a:r>
            <a:br>
              <a:rPr lang="ru-RU" dirty="0" smtClean="0"/>
            </a:br>
            <a:r>
              <a:rPr lang="ru-RU" dirty="0" smtClean="0"/>
              <a:t>А скорей залей… </a:t>
            </a:r>
            <a:r>
              <a:rPr lang="ru-RU" b="1" dirty="0" smtClean="0"/>
              <a:t>водой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5000">
    <p:sndAc>
      <p:stSnd>
        <p:snd r:embed="rId2" name="chimes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Спасибо </a:t>
            </a:r>
          </a:p>
          <a:p>
            <a:pPr algn="ctr">
              <a:buNone/>
            </a:pPr>
            <a:r>
              <a:rPr lang="ru-RU" sz="6000" dirty="0" smtClean="0"/>
              <a:t>за внимание!</a:t>
            </a:r>
            <a:endParaRPr lang="ru-RU" sz="6000" dirty="0"/>
          </a:p>
        </p:txBody>
      </p:sp>
    </p:spTree>
  </p:cSld>
  <p:clrMapOvr>
    <a:masterClrMapping/>
  </p:clrMapOvr>
  <p:transition spd="med" advClick="0" advTm="5000"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Огонь даёт нам тепло и свет , </a:t>
            </a:r>
          </a:p>
          <a:p>
            <a:pPr algn="ctr">
              <a:buNone/>
            </a:pPr>
            <a:r>
              <a:rPr lang="ru-RU" sz="4000" dirty="0" smtClean="0"/>
              <a:t>на огне можно приготовить еду , </a:t>
            </a:r>
          </a:p>
          <a:p>
            <a:pPr algn="ctr">
              <a:buNone/>
            </a:pPr>
            <a:r>
              <a:rPr lang="ru-RU" sz="4000" dirty="0" smtClean="0"/>
              <a:t>но иногда огонь превращается </a:t>
            </a:r>
          </a:p>
          <a:p>
            <a:pPr algn="ctr">
              <a:buNone/>
            </a:pPr>
            <a:r>
              <a:rPr lang="ru-RU" sz="4000" dirty="0" smtClean="0"/>
              <a:t>из друга </a:t>
            </a:r>
          </a:p>
          <a:p>
            <a:pPr algn="ctr">
              <a:buNone/>
            </a:pPr>
            <a:r>
              <a:rPr lang="ru-RU" sz="4000" dirty="0" smtClean="0"/>
              <a:t>в злейшего врага человека</a:t>
            </a:r>
          </a:p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Если в доме пожар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pload.rb.ru/upload/users/picture/571824/21eb3bb5ec852c68a2ca5d00b71d9b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7643866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sndAc>
      <p:stSnd>
        <p:snd r:embed="rId2" name="chimes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Если в доме пожар</a:t>
            </a:r>
            <a:endParaRPr lang="ru-RU" sz="2800" dirty="0"/>
          </a:p>
        </p:txBody>
      </p:sp>
      <p:pic>
        <p:nvPicPr>
          <p:cNvPr id="5" name="Содержимое 4" descr="http://www.lesvesti.ru/images/main/67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3214710" cy="350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1785926"/>
            <a:ext cx="3071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в доме возник пожар, действовать надо быстро и чётко, без паники. Прежде всего надо позвонить по номеру 01, назвать свой адрес и рассказать, что случилось</a:t>
            </a:r>
            <a:endParaRPr lang="ru-RU" sz="2000" dirty="0"/>
          </a:p>
        </p:txBody>
      </p:sp>
    </p:spTree>
  </p:cSld>
  <p:clrMapOvr>
    <a:masterClrMapping/>
  </p:clrMapOvr>
  <p:transition spd="med"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462202" cy="60893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Если в доме пожар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609600" y="2000240"/>
            <a:ext cx="2209800" cy="3007865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Из задымлённой квартиры лучше выбираться пригнувшись или на четвереньках – внизу дыма обычно меньше. Дышать при этом нужно через влажную ткань – платок, полотенце, шарф.</a:t>
            </a:r>
            <a:endParaRPr lang="ru-RU" sz="1800" dirty="0"/>
          </a:p>
        </p:txBody>
      </p:sp>
      <p:pic>
        <p:nvPicPr>
          <p:cNvPr id="6" name="Рисунок 5" descr="http://www.forchel.ru/images/metodkabinet/poj-bez1.jpg"/>
          <p:cNvPicPr>
            <a:picLocks noGrp="1"/>
          </p:cNvPicPr>
          <p:nvPr>
            <p:ph type="pic" idx="1"/>
          </p:nvPr>
        </p:nvPicPr>
        <p:blipFill>
          <a:blip r:embed="rId3"/>
          <a:srcRect l="6173" t="15307" r="53147" b="20569"/>
          <a:stretch>
            <a:fillRect/>
          </a:stretch>
        </p:blipFill>
        <p:spPr bwMode="auto">
          <a:xfrm rot="380883">
            <a:off x="4000496" y="1500174"/>
            <a:ext cx="3627400" cy="369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2500330" cy="680367"/>
          </a:xfrm>
        </p:spPr>
        <p:txBody>
          <a:bodyPr>
            <a:normAutofit/>
          </a:bodyPr>
          <a:lstStyle/>
          <a:p>
            <a:r>
              <a:rPr lang="ru-RU" dirty="0" smtClean="0"/>
              <a:t>Если в доме пожар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2071679"/>
            <a:ext cx="2428892" cy="2714644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8000" dirty="0" smtClean="0"/>
              <a:t>Если в квартире есть кто-то из взрослых, позови его на помощь. </a:t>
            </a:r>
          </a:p>
          <a:p>
            <a:pPr>
              <a:buFont typeface="Arial" pitchFamily="34" charset="0"/>
              <a:buChar char="•"/>
            </a:pPr>
            <a:endParaRPr lang="ru-RU" sz="8000" dirty="0" smtClean="0"/>
          </a:p>
          <a:p>
            <a:pPr>
              <a:buFont typeface="Arial" pitchFamily="34" charset="0"/>
              <a:buChar char="•"/>
            </a:pPr>
            <a:r>
              <a:rPr lang="ru-RU" sz="8000" dirty="0" smtClean="0"/>
              <a:t>Если дома только ты, младший брат или сестра, хватай малыша за руку и быстро бегите к входной двери.</a:t>
            </a:r>
          </a:p>
          <a:p>
            <a:endParaRPr lang="ru-RU" dirty="0"/>
          </a:p>
        </p:txBody>
      </p:sp>
      <p:pic>
        <p:nvPicPr>
          <p:cNvPr id="16" name="Рисунок 15" descr="http://www.tunnel.ru/userfiles/ck/images/3313/V_goryacshej_odezhde_bezhat_zaprecshaetsya._Ot_vetra_silnee_ogon___razgoraetsya.jpg"/>
          <p:cNvPicPr/>
          <p:nvPr/>
        </p:nvPicPr>
        <p:blipFill>
          <a:blip r:embed="rId3"/>
          <a:srcRect l="46624" t="23642" r="30941" b="49942"/>
          <a:stretch>
            <a:fillRect/>
          </a:stretch>
        </p:blipFill>
        <p:spPr bwMode="auto">
          <a:xfrm rot="356322">
            <a:off x="4460729" y="1233214"/>
            <a:ext cx="3216218" cy="364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2500330" cy="680367"/>
          </a:xfrm>
        </p:spPr>
        <p:txBody>
          <a:bodyPr>
            <a:normAutofit/>
          </a:bodyPr>
          <a:lstStyle/>
          <a:p>
            <a:r>
              <a:rPr lang="ru-RU" dirty="0" smtClean="0"/>
              <a:t>Если в доме пожар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533640" cy="31005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Нельзя прятаться  в шкаф , под кровать или  запираться в ванной - так от дыма  не спастись.</a:t>
            </a:r>
            <a:endParaRPr lang="ru-RU" sz="2000" dirty="0"/>
          </a:p>
        </p:txBody>
      </p:sp>
      <p:pic>
        <p:nvPicPr>
          <p:cNvPr id="15362" name="Picture 2" descr="http://galstonok.rusedu.net/gallery/3100/to_pup_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9708" b="1970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537492"/>
          </a:xfrm>
        </p:spPr>
        <p:txBody>
          <a:bodyPr/>
          <a:lstStyle/>
          <a:p>
            <a:r>
              <a:rPr lang="ru-RU" dirty="0" smtClean="0"/>
              <a:t>Если в доме пожар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143116"/>
            <a:ext cx="2209800" cy="286498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 время пожара или задымления пользоваться лифтом  НЕЛЬЗЯ!</a:t>
            </a:r>
            <a:endParaRPr lang="ru-RU" sz="1800" dirty="0"/>
          </a:p>
        </p:txBody>
      </p:sp>
      <p:pic>
        <p:nvPicPr>
          <p:cNvPr id="10" name="Picture 2" descr="http://s.compcentr.ru/09/films/4-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5965" r="596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Нельзя</a:t>
            </a:r>
            <a:r>
              <a:rPr lang="en-US" sz="3600" dirty="0" smtClean="0"/>
              <a:t>: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6200" dirty="0" smtClean="0"/>
              <a:t>Играть со спичками и зажигалками.</a:t>
            </a:r>
          </a:p>
          <a:p>
            <a:pPr>
              <a:buFont typeface="Arial" pitchFamily="34" charset="0"/>
              <a:buChar char="•"/>
            </a:pPr>
            <a:endParaRPr lang="ru-RU" sz="6200" dirty="0" smtClean="0"/>
          </a:p>
          <a:p>
            <a:pPr>
              <a:buFont typeface="Arial" pitchFamily="34" charset="0"/>
              <a:buChar char="•"/>
            </a:pPr>
            <a:r>
              <a:rPr lang="ru-RU" sz="6200" dirty="0" smtClean="0"/>
              <a:t>Играть с жидкостями,  которые могут вспыхнуть.</a:t>
            </a:r>
          </a:p>
          <a:p>
            <a:pPr>
              <a:buFont typeface="Arial" pitchFamily="34" charset="0"/>
              <a:buChar char="•"/>
            </a:pPr>
            <a:endParaRPr lang="ru-RU" sz="6200" dirty="0" smtClean="0"/>
          </a:p>
          <a:p>
            <a:pPr>
              <a:buFont typeface="Arial" pitchFamily="34" charset="0"/>
              <a:buChar char="•"/>
            </a:pPr>
            <a:r>
              <a:rPr lang="ru-RU" sz="6200" dirty="0" smtClean="0"/>
              <a:t>Оставлять без присмотра включенный чайник или утюг.</a:t>
            </a:r>
          </a:p>
          <a:p>
            <a:r>
              <a:rPr lang="ru-RU" sz="6200" dirty="0" smtClean="0"/>
              <a:t> </a:t>
            </a:r>
          </a:p>
          <a:p>
            <a:endParaRPr lang="ru-RU" dirty="0"/>
          </a:p>
        </p:txBody>
      </p:sp>
      <p:pic>
        <p:nvPicPr>
          <p:cNvPr id="5" name="Picture 2" descr="http://umm4.com/wp-content/uploads/2011/06/stixi-dlya-detej-pravila-pozharnoj-bezopasnosti-3.jpg"/>
          <p:cNvPicPr>
            <a:picLocks noChangeAspect="1" noChangeArrowheads="1"/>
          </p:cNvPicPr>
          <p:nvPr/>
        </p:nvPicPr>
        <p:blipFill>
          <a:blip r:embed="rId3"/>
          <a:srcRect l="8879" r="8879"/>
          <a:stretch>
            <a:fillRect/>
          </a:stretch>
        </p:blipFill>
        <p:spPr bwMode="auto">
          <a:xfrm rot="420000">
            <a:off x="3365620" y="1195396"/>
            <a:ext cx="4617720" cy="3931920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  <p:transition spd="med" advClick="0" advTm="5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220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  <vt:variant>
        <vt:lpstr>Произвольные показы</vt:lpstr>
      </vt:variant>
      <vt:variant>
        <vt:i4>1</vt:i4>
      </vt:variant>
    </vt:vector>
  </HeadingPairs>
  <TitlesOfParts>
    <vt:vector size="14" baseType="lpstr">
      <vt:lpstr>Поток</vt:lpstr>
      <vt:lpstr>       </vt:lpstr>
      <vt:lpstr>Слайд 2</vt:lpstr>
      <vt:lpstr>Если в доме пожар</vt:lpstr>
      <vt:lpstr>Если в доме пожар</vt:lpstr>
      <vt:lpstr>Если в доме пожар</vt:lpstr>
      <vt:lpstr>Если в доме пожар</vt:lpstr>
      <vt:lpstr>Если в доме пожар</vt:lpstr>
      <vt:lpstr>Если в доме пожар</vt:lpstr>
      <vt:lpstr>Нельзя: </vt:lpstr>
      <vt:lpstr>Если в доме пожар</vt:lpstr>
      <vt:lpstr>Загадки</vt:lpstr>
      <vt:lpstr>Слайд 12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Спасём мир от пажара</dc:title>
  <dc:creator>User</dc:creator>
  <cp:lastModifiedBy>User</cp:lastModifiedBy>
  <cp:revision>32</cp:revision>
  <dcterms:created xsi:type="dcterms:W3CDTF">2013-02-16T10:31:27Z</dcterms:created>
  <dcterms:modified xsi:type="dcterms:W3CDTF">2013-09-08T04:57:53Z</dcterms:modified>
</cp:coreProperties>
</file>