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80" r:id="rId5"/>
    <p:sldId id="278" r:id="rId6"/>
    <p:sldId id="274" r:id="rId7"/>
    <p:sldId id="258" r:id="rId8"/>
    <p:sldId id="262" r:id="rId9"/>
    <p:sldId id="284" r:id="rId10"/>
    <p:sldId id="283" r:id="rId11"/>
    <p:sldId id="264" r:id="rId12"/>
    <p:sldId id="263" r:id="rId13"/>
    <p:sldId id="272" r:id="rId14"/>
    <p:sldId id="282" r:id="rId15"/>
    <p:sldId id="270" r:id="rId16"/>
    <p:sldId id="281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>
        <p:scale>
          <a:sx n="95" d="100"/>
          <a:sy n="95" d="100"/>
        </p:scale>
        <p:origin x="-13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24.01.2026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24.01.2026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24.01.2026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24.01.2026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24.01.2026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24.01.2026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284985"/>
            <a:ext cx="7358063" cy="2072842"/>
          </a:xfrm>
        </p:spPr>
        <p:txBody>
          <a:bodyPr/>
          <a:lstStyle/>
          <a:p>
            <a:r>
              <a:rPr lang="ru-RU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Антихрупкие</a:t>
            </a:r>
            <a:r>
              <a:rPr lang="ru-RU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практики. Внедрение новой технологии в ДОО»</a:t>
            </a:r>
            <a:endParaRPr lang="ru-RU" sz="48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антихрупких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прогулок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50120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презентация локаций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2050" name="Picture 2" descr="C:\Users\АДМИН\Desktop\20260120_111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4747335" cy="287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20260120_1115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064"/>
            <a:ext cx="3755403" cy="211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8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Антихрупкие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прогулки летом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2576885" cy="45811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04" y="4446174"/>
            <a:ext cx="3975843" cy="22364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70080"/>
            <a:ext cx="1870306" cy="332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Антихрупкие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прогулки зимой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9"/>
          <a:stretch/>
        </p:blipFill>
        <p:spPr>
          <a:xfrm>
            <a:off x="4427984" y="4581128"/>
            <a:ext cx="3473535" cy="2187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8" y="4221088"/>
            <a:ext cx="3995936" cy="2247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/>
          <a:stretch/>
        </p:blipFill>
        <p:spPr>
          <a:xfrm>
            <a:off x="1239756" y="1512739"/>
            <a:ext cx="4268348" cy="261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5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Антихрупкие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прогулки зимой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4" r="10475"/>
          <a:stretch/>
        </p:blipFill>
        <p:spPr>
          <a:xfrm>
            <a:off x="4860032" y="2924944"/>
            <a:ext cx="3904407" cy="28265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r="4086"/>
          <a:stretch/>
        </p:blipFill>
        <p:spPr>
          <a:xfrm>
            <a:off x="323528" y="4226761"/>
            <a:ext cx="3888432" cy="24604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28750"/>
            <a:ext cx="4273624" cy="240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9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Антихрупкие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прогулки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Маркеры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антихрупких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прогулок: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Интерес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Перевыбор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)))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Осознанность выбора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превыбора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Прогулочная зона одна для всех, нет моей веранды Логисты (дети и педагоги)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0171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1"/>
            <a:ext cx="8229600" cy="70867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 страхов воспитателей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ДМИН\Desktop\bCyO0_stX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4944"/>
            <a:ext cx="3682380" cy="368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2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1"/>
            <a:ext cx="8229600" cy="70867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Выходы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ситуации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по-антихрупкому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874353" y="3263807"/>
            <a:ext cx="7855310" cy="3333545"/>
          </a:xfrm>
        </p:spPr>
        <p:txBody>
          <a:bodyPr/>
          <a:lstStyle/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Я «включаю» детскую цель! Детям интересно!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Я за ростки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 даю детям выбор места, материала…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Я «фильтрую» рефлекс свободы: где Я про удобно МНЕ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Я готова «сражаться» за наши ценности – а что здесь нарушается?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17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творческих успехов!!!</a:t>
            </a:r>
          </a:p>
        </p:txBody>
      </p:sp>
    </p:spTree>
    <p:extLst>
      <p:ext uri="{BB962C8B-B14F-4D97-AF65-F5344CB8AC3E}">
        <p14:creationId xmlns:p14="http://schemas.microsoft.com/office/powerpoint/2010/main" val="1022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Антихрупкое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707904" y="3284984"/>
            <a:ext cx="5021759" cy="3269804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/>
              <a:t>Ирина Евгеньевна Емельянова</a:t>
            </a:r>
            <a:r>
              <a:rPr lang="ru-RU" sz="1600" dirty="0"/>
              <a:t>, доктор педагогических наук, профессор кафедры педагогики и психологии </a:t>
            </a:r>
            <a:r>
              <a:rPr lang="ru-RU" sz="1600" dirty="0" err="1"/>
              <a:t>ЮУрГГПУ</a:t>
            </a:r>
            <a:r>
              <a:rPr lang="ru-RU" sz="1600" dirty="0"/>
              <a:t>, практикующий педагог-дошкольник, автор технологии «</a:t>
            </a:r>
            <a:r>
              <a:rPr lang="ru-RU" sz="1600" dirty="0" err="1"/>
              <a:t>Антихрупкого</a:t>
            </a:r>
            <a:r>
              <a:rPr lang="ru-RU" sz="1600" dirty="0"/>
              <a:t> образования» - технологии субъектного образования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i="1" dirty="0" smtClean="0"/>
              <a:t>«Безграмотными </a:t>
            </a:r>
            <a:r>
              <a:rPr lang="ru-RU" sz="1600" i="1" dirty="0"/>
              <a:t>в 21 веке будут не те, кто не умеет читать и писать, а те, кто не умеет учиться, разучиваться и переучиваться</a:t>
            </a:r>
            <a:r>
              <a:rPr lang="ru-RU" sz="1600" i="1" dirty="0" smtClean="0"/>
              <a:t>».</a:t>
            </a:r>
          </a:p>
          <a:p>
            <a:pPr marL="0" indent="0">
              <a:buNone/>
            </a:pPr>
            <a:endParaRPr lang="ru-RU" sz="1600" i="1" dirty="0"/>
          </a:p>
          <a:p>
            <a:pPr marL="0" indent="0" algn="r">
              <a:buNone/>
            </a:pPr>
            <a:r>
              <a:rPr lang="ru-RU" sz="1600" i="1" dirty="0" err="1"/>
              <a:t>Элвин</a:t>
            </a:r>
            <a:r>
              <a:rPr lang="ru-RU" sz="1600" i="1" dirty="0"/>
              <a:t> </a:t>
            </a:r>
            <a:r>
              <a:rPr lang="ru-RU" sz="1600" i="1" dirty="0" err="1"/>
              <a:t>Тоффлер</a:t>
            </a:r>
            <a:endParaRPr lang="ru-RU" sz="1600" dirty="0" smtClean="0"/>
          </a:p>
        </p:txBody>
      </p:sp>
      <p:pic>
        <p:nvPicPr>
          <p:cNvPr id="1026" name="Picture 2" descr="C:\Users\АДМИН\Desktop\3ec323bbf83e119b2bff7a519cb2d4a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6"/>
          <a:stretch/>
        </p:blipFill>
        <p:spPr bwMode="auto">
          <a:xfrm>
            <a:off x="179512" y="3645024"/>
            <a:ext cx="3327849" cy="232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51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Антихрупкое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умение не просто преодолевать трудности, но становиться с их помощью сильнее и лучше. Обретать новый опыт, новые знания и навыки будто подготавливая себя к следующим обстоятельствам.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 строится на принципах субъект – субъектного взаимодействия, сохранения личных границ и границ других субъектов.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1"/>
            <a:ext cx="8229600" cy="70867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развить 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антихрупкость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2852937"/>
            <a:ext cx="8158163" cy="374441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пытаться спастись от глобального беспорядка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бояться ошибок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стабильную базу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фокусироваться на одном варианте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Избавиться от того, что не идет на пользу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8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Маркеры 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антихрупких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Софтовость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Проблема/ задача из жизни ребенка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ВЫБОР!!!!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Максимум самостоятельности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Индивидуализация,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избыточной … среде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Разновозрастное взаимодействие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0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Антихрупкие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611560" y="3000375"/>
            <a:ext cx="8158163" cy="34829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дня без игрушек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прогулки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Субъектные праздники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Безусловный герой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дня без стульчиков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в деле»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– исследователь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Антихрупкие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прогулки летом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53599"/>
            <a:ext cx="2721835" cy="23922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0" y="4149080"/>
            <a:ext cx="4572000" cy="2571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81661"/>
            <a:ext cx="3797534" cy="2136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Антихрупкие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прогулки зимой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0" y="1801474"/>
            <a:ext cx="3359978" cy="18899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149080"/>
            <a:ext cx="4608512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5"/>
          <a:stretch/>
        </p:blipFill>
        <p:spPr>
          <a:xfrm>
            <a:off x="3635896" y="1531743"/>
            <a:ext cx="3541121" cy="253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антихрупких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прогулок: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691680" y="2924945"/>
            <a:ext cx="7037983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совет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4" name="Picture 2" descr="F:\Антихр.2024\20241022_112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3501008"/>
            <a:ext cx="5035688" cy="310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58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283</TotalTime>
  <Words>337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лица</vt:lpstr>
      <vt:lpstr>«Антихрупкие практики. Внедрение новой технологии в ДОО»</vt:lpstr>
      <vt:lpstr>Антихрупкое образование</vt:lpstr>
      <vt:lpstr>Антихрупкое образование</vt:lpstr>
      <vt:lpstr>Как развить антихрупкость?</vt:lpstr>
      <vt:lpstr>Маркеры антихрупких практик</vt:lpstr>
      <vt:lpstr>Антихрупкие практики:</vt:lpstr>
      <vt:lpstr>Антихрупкие прогулки летом</vt:lpstr>
      <vt:lpstr>Антихрупкие прогулки зимой</vt:lpstr>
      <vt:lpstr>Этапы антихрупких прогулок:</vt:lpstr>
      <vt:lpstr>Этапы антихрупких прогулок</vt:lpstr>
      <vt:lpstr>Антихрупкие прогулки летом</vt:lpstr>
      <vt:lpstr>Антихрупкие прогулки зимой</vt:lpstr>
      <vt:lpstr>Антихрупкие прогулки зимой</vt:lpstr>
      <vt:lpstr>Антихрупкие прогулки</vt:lpstr>
      <vt:lpstr>Топ страхов воспитателей</vt:lpstr>
      <vt:lpstr> Выходы из ситуации  «по-антихрупкому»:</vt:lpstr>
      <vt:lpstr>Желаем творческих успехов!!!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АДМИН</cp:lastModifiedBy>
  <cp:revision>28</cp:revision>
  <dcterms:created xsi:type="dcterms:W3CDTF">2016-05-11T09:30:30Z</dcterms:created>
  <dcterms:modified xsi:type="dcterms:W3CDTF">2026-01-24T18:48:56Z</dcterms:modified>
</cp:coreProperties>
</file>