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9" r:id="rId12"/>
    <p:sldId id="270" r:id="rId13"/>
    <p:sldId id="274" r:id="rId14"/>
    <p:sldId id="275" r:id="rId15"/>
    <p:sldId id="276" r:id="rId16"/>
    <p:sldId id="279" r:id="rId17"/>
    <p:sldId id="281" r:id="rId18"/>
    <p:sldId id="283" r:id="rId19"/>
    <p:sldId id="284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065-A7C7-443C-AE11-7F5FD75F5E5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260648"/>
            <a:ext cx="8820472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«К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АК КОЛОСОК  НА СТОЛ ХЛЕБОМ ПРИШЕЛ»</a:t>
            </a:r>
          </a:p>
          <a:p>
            <a:pPr algn="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Автор </a:t>
            </a:r>
          </a:p>
          <a:p>
            <a:pPr algn="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стихотворения </a:t>
            </a:r>
          </a:p>
          <a:p>
            <a:pPr algn="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С. Богдан</a:t>
            </a:r>
          </a:p>
          <a:p>
            <a:pPr algn="r"/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СОСТАВИЛА: воспитатель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МАДОУ № 175</a:t>
            </a:r>
          </a:p>
          <a:p>
            <a:pPr algn="r"/>
            <a:r>
              <a:rPr lang="ru-RU" sz="32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Шаповалова</a:t>
            </a:r>
            <a:r>
              <a:rPr lang="ru-RU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Людмила Михайловна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  <p:pic>
        <p:nvPicPr>
          <p:cNvPr id="1030" name="Picture 6" descr="Хлеб.Колосок пшеницы картинка в пнг на прозрачном фоне скачать картинки, клипарты, фото, обои, рисунки, иконки, шрифты, векторны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988840"/>
            <a:ext cx="3672408" cy="311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4797152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Он колосья жнёт умело,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Зерно ссыпает в грузовик!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Как благородно это дело!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хлебороб к труду привык!</a:t>
            </a:r>
          </a:p>
        </p:txBody>
      </p:sp>
      <p:pic>
        <p:nvPicPr>
          <p:cNvPr id="6152" name="Picture 8" descr="Экономика :: Imenno.ru :: Page 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88640"/>
            <a:ext cx="704290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27576" y="26064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Везут зерно на элеватор.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 там трудяга –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экскалатор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…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Перемешает он зерно,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301208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проветрилось оно,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под солнцем просушилось,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лучше в зиму сохранилось.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Picture 6" descr="C:\Users\Darkwindmage\Desktop\Хлеб\jy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2348880"/>
            <a:ext cx="3906837" cy="288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В Воронежской области планируют построить элеватор и маслоэк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332656"/>
            <a:ext cx="5002867" cy="348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050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Лишь зерно проветрится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Его везут на мельницу.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Ветер жернова вращает,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муку зёрна превращает…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Вы готовьте лишь мешки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Хватит здесь для всех муки!</a:t>
            </a:r>
          </a:p>
        </p:txBody>
      </p:sp>
      <p:pic>
        <p:nvPicPr>
          <p:cNvPr id="3074" name="Picture 2" descr="Продам: kefid HGM мельница микропорошка, купить: kefid HGM мельница микропорошка - Bulletin-Boar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52109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ownload мельница ветряная pictures for free and share no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260648"/>
            <a:ext cx="312403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продукци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933056"/>
            <a:ext cx="381642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3726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Белый-белый порошок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Насыпают нам в мешок.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…Вот и есть у нас мука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Из зерна пшеничного.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6531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Как белёшенька, мелка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Качества отличного!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Как теперь нам дальше быть?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Тесто из чего месить?</a:t>
            </a:r>
          </a:p>
        </p:txBody>
      </p:sp>
      <p:pic>
        <p:nvPicPr>
          <p:cNvPr id="2054" name="Picture 6" descr="Бесплатные фото Белая Мука (Страница 1) - MyStockPhoto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60648"/>
            <a:ext cx="3312368" cy="407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64502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473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 ж, начнём… Муку просеем.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Горкой насыпаем.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2494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серединку воду льём,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Маслом заправляем.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149080"/>
            <a:ext cx="3942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 теперь немного соли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Лишь щепоточку, не боле…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три сита) - Блог Валентина на 24open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260648"/>
            <a:ext cx="3024336" cy="286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C:\Users\Darkwindmage\Desktop\Хлеб\kh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96752"/>
            <a:ext cx="367665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Рецепт пасхального кулича из венского теста с пошаговыми фотографиями GoodAtCooki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3789040"/>
            <a:ext cx="3168352" cy="252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80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293096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Яйцо добавим, сахар тоже,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Тесту это всё поможет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Пышным быть и очень вкусным. Поработаем искусно!</a:t>
            </a: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3796" name="Picture 4" descr="Хворост рассыпчат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4211960" cy="355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Знак наступающего года тигра поделки &quot;Тигр&quot; &quot; Портал о рукоделии и вышивании, мастер класс, обзоры, полезные статьи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548680"/>
            <a:ext cx="410365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47251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Есть у пекарей секрет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Терпеливым лишь здесь место!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Чем мы дольше месим тесто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Тем пышнее будет хлеб!</a:t>
            </a:r>
          </a:p>
        </p:txBody>
      </p:sp>
      <p:pic>
        <p:nvPicPr>
          <p:cNvPr id="36866" name="Picture 2" descr="Дачный хлеб / Хлеб / TVCook: пошаговые рецепты с фот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60648"/>
            <a:ext cx="6530765" cy="432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3933056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формы тесто помещаем,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Пусть немного постоит.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печке жару прибавляем –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9768" y="5229200"/>
            <a:ext cx="4374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Веселей огонь горит!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Ещё нужно подождать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Подрастёт…и в печь сажать.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4" descr="Греки планируют открыть сеть пекарен на Алтае ЭКОНОМИКА АиФ Барнау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88640"/>
            <a:ext cx="5688632" cy="371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924944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Вот запахло хлебом дома.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Это значит – всё готово!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Достаём мы из печи,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Ватрушки, плюшки, калачи,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653136"/>
            <a:ext cx="3222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Булки ароматные,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Караваи знатные!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Корочки хрустящие,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Румяные, блестящие!</a:t>
            </a:r>
          </a:p>
        </p:txBody>
      </p:sp>
      <p:pic>
        <p:nvPicPr>
          <p:cNvPr id="38914" name="Picture 2" descr="Шипуновский рай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0759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AutoShape 6" descr="VOX POPULI - Тепло армянского хле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717032"/>
            <a:ext cx="3059832" cy="2881746"/>
          </a:xfrm>
          <a:prstGeom prst="rect">
            <a:avLst/>
          </a:prstGeom>
          <a:noFill/>
        </p:spPr>
      </p:pic>
      <p:pic>
        <p:nvPicPr>
          <p:cNvPr id="2050" name="Picture 2" descr="ТЕЛЕГРАФ - страница 1917 - Каталог интернет-СМИ на Joinfo.u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2606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4725144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Каравай! Ах, красота!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 такой для торжества.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Не у всякой мастерицы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Может Хлеб такой родиться!</a:t>
            </a:r>
          </a:p>
        </p:txBody>
      </p:sp>
      <p:pic>
        <p:nvPicPr>
          <p:cNvPr id="1027" name="Picture 3" descr="C:\Users\Ира\Desktop\карава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88640"/>
            <a:ext cx="4752528" cy="442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4509120"/>
            <a:ext cx="44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Вырос в поле колосок.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Как же хлебом стать он смог?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колоске домов полно!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каждом вызрело зерно.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Фото макро, колос, пшеница, ячмень, рожь, хлебное поле, зла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60648"/>
            <a:ext cx="48689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43711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Хлеб, ребята, берегите!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Никогда им не сорите!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Много рук его растили,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Собирали, молотили,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Отдыха порой не знали,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4371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Долго у печи стояли,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 для нас испечь полезный,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 душистый и чудесный!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Вот так малый колосок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 стол хлебом прийти смог!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4034" name="Picture 2" descr="АгроБизнесКонсалт это агроновости, обзор агрорынка, все о жи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260648"/>
            <a:ext cx="5256584" cy="405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12776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лендарик &quot;Тот без нужды живет, кто хлеб бережет.&quot; . - НАНКК"/>
          <p:cNvPicPr>
            <a:picLocks noChangeAspect="1" noChangeArrowheads="1"/>
          </p:cNvPicPr>
          <p:nvPr/>
        </p:nvPicPr>
        <p:blipFill>
          <a:blip r:embed="rId2" cstate="screen"/>
          <a:srcRect t="19440" r="31125" b="17057"/>
          <a:stretch>
            <a:fillRect/>
          </a:stretch>
        </p:blipFill>
        <p:spPr bwMode="auto">
          <a:xfrm>
            <a:off x="3491880" y="1916832"/>
            <a:ext cx="540060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22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501008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458112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 из зёрнышка в свой срок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Будет новый колосок!..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Всё сначала, по порядку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Разгадаем мы загадку.</a:t>
            </a:r>
          </a:p>
        </p:txBody>
      </p:sp>
      <p:pic>
        <p:nvPicPr>
          <p:cNvPr id="15362" name="Picture 2" descr="Свободная здоровая клейковина крахмала еды, клейковина пшени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332656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4653136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Вышли в поле трактора,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Землю им пахать пора,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 посеять рожь, пшеницу…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Ведь на поле Хлеб родится!</a:t>
            </a:r>
          </a:p>
        </p:txBody>
      </p:sp>
      <p:pic>
        <p:nvPicPr>
          <p:cNvPr id="7" name="Picture 5" descr="C:\Users\Darkwindmage\Desktop\Хлеб\t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88640"/>
            <a:ext cx="6120680" cy="405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3861048"/>
            <a:ext cx="37444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 севу всё уже готово!        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кипит работа снова…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сеялки полным-полно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Насыпается зерно.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 ранней зорьки до темна </a:t>
            </a:r>
          </a:p>
          <a:p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http://xn----8sbecgfbe8cvbzcwi.xn--p1ai/uploads/%D0%9F%D0%BE%D1%81%D0%B5%D0%B2%D0%BD%D0%B0%D1%8F%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240026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promoz.com.ua/style/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3318" name="Picture 6" descr="http://promoz.com.ua/style/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3320" name="Picture 8" descr=" сеял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60648"/>
            <a:ext cx="4464496" cy="367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8024" y="6093296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землю сеется оно! </a:t>
            </a:r>
            <a:endParaRPr lang="ru-RU" sz="2800" dirty="0"/>
          </a:p>
        </p:txBody>
      </p:sp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5091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Солнце землю согревает,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Дождик щедро поливает.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 концу лета вышел срок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Вырос в поле колосок!</a:t>
            </a:r>
          </a:p>
        </p:txBody>
      </p:sp>
      <p:pic>
        <p:nvPicPr>
          <p:cNvPr id="12290" name="Picture 2" descr="Фотообои на стену Молодые колоски на заказ в Одессе, Киеве, Харькове, Днепропетровске!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88640"/>
            <a:ext cx="6408712" cy="39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508518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Дни промчались… Наступает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Время сбора урожая…</a:t>
            </a:r>
          </a:p>
        </p:txBody>
      </p:sp>
      <p:pic>
        <p:nvPicPr>
          <p:cNvPr id="9218" name="Picture 2" descr="1280x800 картинки на рабочий ст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88640"/>
            <a:ext cx="6336704" cy="459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05064"/>
            <a:ext cx="413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Вышел в поле агроном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Близко он с землёй знаком.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Знает, что растить и как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этом деле он – мастак!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Колосочки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в руки взял…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«Урожай готов!» – сказал.</a:t>
            </a:r>
          </a:p>
        </p:txBody>
      </p:sp>
      <p:pic>
        <p:nvPicPr>
          <p:cNvPr id="5" name="Picture 2" descr="Toepfer прогнозирует высокий урожай пшеницы в Германии в 2014 год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221088"/>
            <a:ext cx="4381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Агроном в поле; фото 2652366, фотограф Александр Романов. Фотобанк Лори - Продажа фотографий, иллюстраций и изображений, видео д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0"/>
            <a:ext cx="5186941" cy="389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692696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4581128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Дружно взялись все за дело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работа закипела!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 ранней зорьки и до ночи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Комбайна двигатель клокочет…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Федеральный лизинг - комбайны акрос торум вектор комбайны палессе 812 и палессе 1218 все модификации на выгодных условиях, цен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70403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519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AtlaNT</cp:lastModifiedBy>
  <cp:revision>50</cp:revision>
  <dcterms:created xsi:type="dcterms:W3CDTF">2015-04-04T18:27:54Z</dcterms:created>
  <dcterms:modified xsi:type="dcterms:W3CDTF">2019-11-05T14:25:09Z</dcterms:modified>
</cp:coreProperties>
</file>