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4E4"/>
    <a:srgbClr val="F2E0C8"/>
    <a:srgbClr val="EFC4A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6F38248-45EB-4BE8-A981-6CBC865E1F28}" type="datetimeFigureOut">
              <a:rPr lang="ru-RU" smtClean="0"/>
              <a:pPr/>
              <a:t>17.05.2021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F699346-4185-4436-84F5-BEBC14095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50006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ПРЕЗЕНТАЦИЯ ДЛЯ РОДИТЕЛЕЙ  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  «</a:t>
            </a:r>
            <a:r>
              <a:rPr lang="ru-RU" sz="4000" dirty="0" smtClean="0">
                <a:solidFill>
                  <a:srgbClr val="FF0000"/>
                </a:solidFill>
              </a:rPr>
              <a:t>Безопасность детей летом»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142852"/>
            <a:ext cx="2928958" cy="2643206"/>
          </a:xfrm>
          <a:prstGeom prst="rect">
            <a:avLst/>
          </a:prstGeom>
        </p:spPr>
      </p:pic>
      <p:pic>
        <p:nvPicPr>
          <p:cNvPr id="5" name="Рисунок 4" descr="depositphotos_406276102-stock-illustration-children-kids-sunbathe-swiming-se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88640"/>
            <a:ext cx="5112568" cy="2592288"/>
          </a:xfrm>
          <a:prstGeom prst="rect">
            <a:avLst/>
          </a:prstGeom>
        </p:spPr>
      </p:pic>
      <p:pic>
        <p:nvPicPr>
          <p:cNvPr id="6" name="Рисунок 5" descr="da76c3d576ebd927ca6403e30da36622_w720_h540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56920" y="4897760"/>
            <a:ext cx="3187080" cy="1960240"/>
          </a:xfrm>
          <a:prstGeom prst="rect">
            <a:avLst/>
          </a:prstGeom>
        </p:spPr>
      </p:pic>
      <p:pic>
        <p:nvPicPr>
          <p:cNvPr id="8" name="Рисунок 7" descr="вода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4766344"/>
            <a:ext cx="2664296" cy="209165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1988840"/>
            <a:ext cx="5447576" cy="439248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/>
              <a:t> </a:t>
            </a:r>
            <a:r>
              <a:rPr lang="ru-RU" dirty="0" smtClean="0"/>
              <a:t>Расскажите детям о том, как правильно себя вести на детской площадке, в частности, качаться на качелях. К ним нужно подходить сбоку; садиться и вставать, дождавшись полной остановки; крепко держаться при катании.</a:t>
            </a:r>
          </a:p>
          <a:p>
            <a:pPr>
              <a:buNone/>
            </a:pPr>
            <a:r>
              <a:rPr lang="ru-RU" dirty="0" smtClean="0"/>
              <a:t>   Соблюдайте питьевой режим, чтобы не допустить обезвоживания. Давайте ребенку очищенную природную воду без газа.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2330" y="214291"/>
            <a:ext cx="1857373" cy="1785950"/>
          </a:xfrm>
          <a:prstGeom prst="rect">
            <a:avLst/>
          </a:prstGeom>
        </p:spPr>
      </p:pic>
      <p:pic>
        <p:nvPicPr>
          <p:cNvPr id="5" name="Рисунок 4" descr="качел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700808"/>
            <a:ext cx="3168352" cy="386104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7524328" cy="476401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Важно научить и правилам </a:t>
            </a:r>
            <a:r>
              <a:rPr lang="ru-RU" dirty="0" smtClean="0"/>
              <a:t>пожарной </a:t>
            </a:r>
            <a:r>
              <a:rPr lang="ru-RU" dirty="0" smtClean="0"/>
              <a:t>безопасности в летний период. Не позволяйте разводить костры без присутствия взрослых. Поясните опасность огненной стихии в быстром распространении на соседние объекты.</a:t>
            </a:r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285728"/>
            <a:ext cx="2143125" cy="2143125"/>
          </a:xfrm>
          <a:prstGeom prst="rect">
            <a:avLst/>
          </a:prstGeom>
        </p:spPr>
      </p:pic>
      <p:pic>
        <p:nvPicPr>
          <p:cNvPr id="5" name="Рисунок 4" descr="Без названия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364" y="4572008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6480720" cy="51125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   Следование простым рекомендациям поможет обезопасить жизнь и здоровье вашего ребенка и позволит провести летние каникулы с максимальным </a:t>
            </a:r>
            <a:r>
              <a:rPr lang="ru-RU" sz="3600" dirty="0" smtClean="0"/>
              <a:t>удовольствием</a:t>
            </a:r>
            <a:r>
              <a:rPr lang="en-US" sz="3600" dirty="0" smtClean="0"/>
              <a:t>!</a:t>
            </a:r>
            <a:endParaRPr lang="ru-RU" sz="3600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60648"/>
            <a:ext cx="2143125" cy="2143125"/>
          </a:xfrm>
          <a:prstGeom prst="rect">
            <a:avLst/>
          </a:prstGeom>
        </p:spPr>
      </p:pic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4174497"/>
            <a:ext cx="3419872" cy="268350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3999" cy="6858000"/>
          </a:xfrm>
        </p:spPr>
      </p:pic>
      <p:sp>
        <p:nvSpPr>
          <p:cNvPr id="7" name="TextBox 6"/>
          <p:cNvSpPr txBox="1"/>
          <p:nvPr/>
        </p:nvSpPr>
        <p:spPr>
          <a:xfrm flipH="1">
            <a:off x="251520" y="620688"/>
            <a:ext cx="691276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5832648" cy="532859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       </a:t>
            </a:r>
            <a:r>
              <a:rPr lang="ru-RU" sz="2800" b="1" dirty="0" smtClean="0">
                <a:solidFill>
                  <a:srgbClr val="FF0000"/>
                </a:solidFill>
              </a:rPr>
              <a:t>   Уважаемые </a:t>
            </a:r>
            <a:r>
              <a:rPr lang="ru-RU" sz="2800" b="1" dirty="0" smtClean="0">
                <a:solidFill>
                  <a:srgbClr val="FF0000"/>
                </a:solidFill>
              </a:rPr>
              <a:t>родители!</a:t>
            </a:r>
          </a:p>
          <a:p>
            <a:pPr>
              <a:buNone/>
            </a:pPr>
            <a:r>
              <a:rPr lang="ru-RU" sz="2800" dirty="0" smtClean="0"/>
              <a:t>   Впереди долгожданное тепло и каникулы, а значит, большую часть времени дети будут проводить на свежем воздухе. Чтобы отдых оставил приятные впечатления и воспоминания, а неприятности не омрачили три летних месяца, стоит заранее подумать, о каких правилах безопасности необходимо напомнить детям: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43702" y="214290"/>
            <a:ext cx="2143125" cy="2143125"/>
          </a:xfrm>
          <a:prstGeom prst="rect">
            <a:avLst/>
          </a:prstGeom>
        </p:spPr>
      </p:pic>
      <p:pic>
        <p:nvPicPr>
          <p:cNvPr id="5" name="Рисунок 4" descr="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3284984"/>
            <a:ext cx="3024336" cy="27089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348880"/>
            <a:ext cx="8183880" cy="418795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Не </a:t>
            </a:r>
            <a:r>
              <a:rPr lang="ru-RU" b="1" dirty="0" smtClean="0">
                <a:solidFill>
                  <a:srgbClr val="FF0000"/>
                </a:solidFill>
              </a:rPr>
              <a:t>все, что привлекательно выглядит, является съедобным. </a:t>
            </a:r>
          </a:p>
          <a:p>
            <a:pPr>
              <a:buNone/>
            </a:pPr>
            <a:r>
              <a:rPr lang="ru-RU" dirty="0" smtClean="0"/>
              <a:t>    Лето – самое подходящее время, чтобы вместе с детьми изучить названия растений, ягод и плодов. Если у вас есть сад, постарайтесь, чтобы в нем не росло ничего ядовитого. В любом случае установите правило: ничто незнакомое в рот не брать.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15140" y="1"/>
            <a:ext cx="2143125" cy="2000240"/>
          </a:xfrm>
          <a:prstGeom prst="rect">
            <a:avLst/>
          </a:prstGeom>
        </p:spPr>
      </p:pic>
      <p:pic>
        <p:nvPicPr>
          <p:cNvPr id="5" name="Рисунок 4" descr="unnam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5085184"/>
            <a:ext cx="1336916" cy="1462122"/>
          </a:xfrm>
          <a:prstGeom prst="rect">
            <a:avLst/>
          </a:prstGeom>
        </p:spPr>
      </p:pic>
      <p:pic>
        <p:nvPicPr>
          <p:cNvPr id="6" name="Рисунок 5" descr="shutterstock_13571480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0"/>
            <a:ext cx="4267200" cy="28479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6120680" cy="568863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b="1" dirty="0" smtClean="0">
                <a:solidFill>
                  <a:srgbClr val="FF0000"/>
                </a:solidFill>
              </a:rPr>
              <a:t>Осторожнее </a:t>
            </a:r>
            <a:r>
              <a:rPr lang="ru-RU" b="1" dirty="0" smtClean="0">
                <a:solidFill>
                  <a:srgbClr val="FF0000"/>
                </a:solidFill>
              </a:rPr>
              <a:t>с </a:t>
            </a:r>
            <a:r>
              <a:rPr lang="ru-RU" b="1" dirty="0" smtClean="0">
                <a:solidFill>
                  <a:srgbClr val="FF0000"/>
                </a:solidFill>
              </a:rPr>
              <a:t>насекомыми</a:t>
            </a:r>
            <a:r>
              <a:rPr lang="en-US" b="1" dirty="0" smtClean="0">
                <a:solidFill>
                  <a:srgbClr val="FF0000"/>
                </a:solidFill>
              </a:rPr>
              <a:t>!</a:t>
            </a:r>
            <a:r>
              <a:rPr lang="ru-RU" b="1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 наступлением тепла на улице появляется большое количество насекомых. Некоторые из них безвредны (бабочки, божьи коровки, кузнечики и др.), а другие представляют угрозу для ребенка (клещи, комары, мошки, пчелы и др.). Выходя из дома на прогулку, наносите на кожу малыша средства, отпугивающие насекомых. Укусов пчел, ос и шершней можно избежать, если дети не будут играть среди цветов. Помните и применяйте на практике простейшие меры предосторожности.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214290"/>
            <a:ext cx="2143125" cy="2143125"/>
          </a:xfrm>
          <a:prstGeom prst="rect">
            <a:avLst/>
          </a:prstGeom>
        </p:spPr>
      </p:pic>
      <p:pic>
        <p:nvPicPr>
          <p:cNvPr id="6" name="Рисунок 5" descr="насекомы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2708920"/>
            <a:ext cx="2664296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060848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en-US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Защититься </a:t>
            </a:r>
            <a:r>
              <a:rPr lang="ru-RU" b="1" dirty="0" smtClean="0">
                <a:solidFill>
                  <a:srgbClr val="FF0000"/>
                </a:solidFill>
              </a:rPr>
              <a:t>от </a:t>
            </a:r>
            <a:r>
              <a:rPr lang="ru-RU" b="1" dirty="0" smtClean="0">
                <a:solidFill>
                  <a:srgbClr val="FF0000"/>
                </a:solidFill>
              </a:rPr>
              <a:t>солнца</a:t>
            </a:r>
            <a:r>
              <a:rPr lang="en-US" b="1" dirty="0" smtClean="0">
                <a:solidFill>
                  <a:srgbClr val="FF0000"/>
                </a:solidFill>
              </a:rPr>
              <a:t>!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Стоит, как можно раньше познакомить ребенка с солнцезащитным кремом и объяснить, для чего и как часто им пользоваться. И нужно не забывать про головной убор и зонт для пляжных игр, а также о том, что необходимо чередовать время пребывания на солнце с играми в тени.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4941168"/>
            <a:ext cx="2051720" cy="1916832"/>
          </a:xfrm>
          <a:prstGeom prst="rect">
            <a:avLst/>
          </a:prstGeom>
        </p:spPr>
      </p:pic>
      <p:pic>
        <p:nvPicPr>
          <p:cNvPr id="5" name="Рисунок 4" descr="защититься от солнц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404664"/>
            <a:ext cx="2395728" cy="20482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04864"/>
            <a:ext cx="8229600" cy="411004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solidFill>
                  <a:srgbClr val="FF0000"/>
                </a:solidFill>
              </a:rPr>
              <a:t>Купаться </a:t>
            </a:r>
            <a:r>
              <a:rPr lang="ru-RU" b="1" dirty="0" smtClean="0">
                <a:solidFill>
                  <a:srgbClr val="FF0000"/>
                </a:solidFill>
              </a:rPr>
              <a:t>под присмотром </a:t>
            </a:r>
            <a:r>
              <a:rPr lang="ru-RU" b="1" dirty="0" smtClean="0">
                <a:solidFill>
                  <a:srgbClr val="FF0000"/>
                </a:solidFill>
              </a:rPr>
              <a:t>взрослого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Даже если ребенок уверенно плавает или одет в специальные нарукавники, жилет и круг, обязательно будьте рядом с ним внимательным наблюдателем и не упускайте его из виду.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214290"/>
            <a:ext cx="2143125" cy="2071678"/>
          </a:xfrm>
          <a:prstGeom prst="rect">
            <a:avLst/>
          </a:prstGeo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4581128"/>
            <a:ext cx="3024336" cy="19888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76344" y="1268760"/>
            <a:ext cx="5916136" cy="46085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</a:t>
            </a:r>
            <a:r>
              <a:rPr lang="ru-RU" b="1" dirty="0" smtClean="0">
                <a:solidFill>
                  <a:srgbClr val="FF0000"/>
                </a:solidFill>
              </a:rPr>
              <a:t>Мыть </a:t>
            </a:r>
            <a:r>
              <a:rPr lang="ru-RU" b="1" dirty="0" smtClean="0">
                <a:solidFill>
                  <a:srgbClr val="FF0000"/>
                </a:solidFill>
              </a:rPr>
              <a:t>руки перед </a:t>
            </a:r>
            <a:r>
              <a:rPr lang="ru-RU" b="1" dirty="0" smtClean="0">
                <a:solidFill>
                  <a:srgbClr val="FF0000"/>
                </a:solidFill>
              </a:rPr>
              <a:t>едой</a:t>
            </a:r>
            <a:r>
              <a:rPr lang="en-US" b="1" dirty="0" smtClean="0">
                <a:solidFill>
                  <a:srgbClr val="FF0000"/>
                </a:solidFill>
              </a:rPr>
              <a:t>!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  А также овощи, фрукты и ягоды. Чтобы избежать инфекций, летом необходимо чаще напоминать детям о простых правилах гигиены, а также иметь с собой влажные салфетки на случай, если рядом не окажется воды. Также летом нужно тщательно следить за скоропортящимися продуктами и не хранить их при комнатной температуре.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645024"/>
            <a:ext cx="2143125" cy="2143125"/>
          </a:xfrm>
          <a:prstGeom prst="rect">
            <a:avLst/>
          </a:prstGeom>
        </p:spPr>
      </p:pic>
      <p:pic>
        <p:nvPicPr>
          <p:cNvPr id="5" name="Рисунок 4" descr="мыть рук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32656"/>
            <a:ext cx="2664296" cy="26642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Надевать </a:t>
            </a:r>
            <a:r>
              <a:rPr lang="ru-RU" b="1" dirty="0" smtClean="0">
                <a:solidFill>
                  <a:srgbClr val="FF0000"/>
                </a:solidFill>
              </a:rPr>
              <a:t>защитное снаряжение</a:t>
            </a:r>
          </a:p>
          <a:p>
            <a:pPr>
              <a:buNone/>
            </a:pPr>
            <a:r>
              <a:rPr lang="ru-RU" dirty="0" smtClean="0"/>
              <a:t>   Покупка велосипеда, роликов или скейтборда должна сопровождаться покупкой шлема и прочей защиты от травм. А надевание такого снаряжения пусть станет обязательным правилом, неважно, одну минуту ехать до нужного места или двадцать.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5" y="5373216"/>
            <a:ext cx="2195736" cy="1484784"/>
          </a:xfrm>
          <a:prstGeom prst="rect">
            <a:avLst/>
          </a:prstGeom>
        </p:spPr>
      </p:pic>
      <p:pic>
        <p:nvPicPr>
          <p:cNvPr id="6" name="Рисунок 5" descr="снаряжени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0"/>
            <a:ext cx="4861024" cy="254672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183880" cy="47525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>
                <a:solidFill>
                  <a:srgbClr val="FF0000"/>
                </a:solidFill>
              </a:rPr>
              <a:t>Общие правила </a:t>
            </a:r>
            <a:r>
              <a:rPr lang="ru-RU" b="1" dirty="0" smtClean="0">
                <a:solidFill>
                  <a:srgbClr val="FF0000"/>
                </a:solidFill>
              </a:rPr>
              <a:t>безопасности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детей на </a:t>
            </a:r>
            <a:r>
              <a:rPr lang="ru-RU" b="1" dirty="0" smtClean="0">
                <a:solidFill>
                  <a:srgbClr val="FF0000"/>
                </a:solidFill>
              </a:rPr>
              <a:t>летних </a:t>
            </a:r>
            <a:r>
              <a:rPr lang="ru-RU" b="1" dirty="0" smtClean="0">
                <a:solidFill>
                  <a:srgbClr val="FF0000"/>
                </a:solidFill>
              </a:rPr>
              <a:t>каникулах</a:t>
            </a:r>
          </a:p>
          <a:p>
            <a:pPr>
              <a:buNone/>
            </a:pPr>
            <a:r>
              <a:rPr lang="ru-RU" dirty="0" smtClean="0"/>
              <a:t>    К сожалению, опасности подстерегают детей не только в местах отдыха, но и на детской площадке, на дороге, в общественных местах. Однако следование рекомендациям поможет снизить риски:</a:t>
            </a:r>
          </a:p>
          <a:p>
            <a:pPr>
              <a:buNone/>
            </a:pPr>
            <a:r>
              <a:rPr lang="ru-RU" dirty="0" smtClean="0"/>
              <a:t>   Обязательно учите ребенка переходу улицы по светофору, расскажите об опасности, которую несет автомобиль.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214290"/>
            <a:ext cx="1714497" cy="185738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91</TotalTime>
  <Words>333</Words>
  <Application>Microsoft Office PowerPoint</Application>
  <PresentationFormat>Экран 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ПРЕЗЕНТАЦИЯ ДЛЯ РОДИТЕЛЕЙ     «Безопасность детей летом»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ДЛЯ РОДИТЕЛЕЙ     «Безопасность детей летом»</dc:title>
  <dc:creator>User</dc:creator>
  <cp:lastModifiedBy>HpKm</cp:lastModifiedBy>
  <cp:revision>21</cp:revision>
  <dcterms:created xsi:type="dcterms:W3CDTF">2020-05-13T12:33:46Z</dcterms:created>
  <dcterms:modified xsi:type="dcterms:W3CDTF">2021-05-17T18:49:17Z</dcterms:modified>
</cp:coreProperties>
</file>