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sldIdLst>
    <p:sldId id="256" r:id="rId2"/>
    <p:sldId id="257" r:id="rId3"/>
    <p:sldId id="258" r:id="rId4"/>
    <p:sldId id="259" r:id="rId5"/>
    <p:sldId id="283" r:id="rId6"/>
    <p:sldId id="285" r:id="rId7"/>
    <p:sldId id="260" r:id="rId8"/>
    <p:sldId id="288" r:id="rId9"/>
    <p:sldId id="263" r:id="rId10"/>
    <p:sldId id="273" r:id="rId11"/>
    <p:sldId id="274" r:id="rId12"/>
    <p:sldId id="279" r:id="rId13"/>
    <p:sldId id="275" r:id="rId14"/>
    <p:sldId id="280" r:id="rId15"/>
    <p:sldId id="276" r:id="rId16"/>
    <p:sldId id="278" r:id="rId17"/>
    <p:sldId id="264" r:id="rId18"/>
    <p:sldId id="268" r:id="rId19"/>
    <p:sldId id="287" r:id="rId20"/>
    <p:sldId id="26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ZdabRELC+Cd3m/1AnFNow==" hashData="tfiRf5Hv6lMa3esV2H8JGeA1mwh4REVWTdwnroMpI0/vxI+S2onOE1spTMQpX7SvTH6/3FZkx35X6Vysc/jZw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6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2A981-B9FF-44B6-BAEB-ED7436D9F7A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A6306C-FC3C-455E-974A-AECC304E072E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Ранний возраст</a:t>
          </a:r>
        </a:p>
      </dgm:t>
    </dgm:pt>
    <dgm:pt modelId="{26454C8E-4642-4FA7-A3EF-1889A6E1EF82}" type="parTrans" cxnId="{15FACD46-5AD0-4BDC-9862-FC568EE21E86}">
      <dgm:prSet/>
      <dgm:spPr/>
      <dgm:t>
        <a:bodyPr/>
        <a:lstStyle/>
        <a:p>
          <a:endParaRPr lang="ru-RU"/>
        </a:p>
      </dgm:t>
    </dgm:pt>
    <dgm:pt modelId="{A83E8974-60BB-43AB-B625-99A616D846E0}" type="sibTrans" cxnId="{15FACD46-5AD0-4BDC-9862-FC568EE21E86}">
      <dgm:prSet/>
      <dgm:spPr/>
      <dgm:t>
        <a:bodyPr/>
        <a:lstStyle/>
        <a:p>
          <a:endParaRPr lang="ru-RU"/>
        </a:p>
      </dgm:t>
    </dgm:pt>
    <dgm:pt modelId="{B53A58F5-367E-4F14-8642-D450B44826F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>
              <a:solidFill>
                <a:srgbClr val="002060"/>
              </a:solidFill>
              <a:latin typeface="Arial Black" panose="020B0A04020102020204" pitchFamily="34" charset="0"/>
            </a:rPr>
            <a:t>выражать свои просьбы словами, понятно отвечать на вопросы </a:t>
          </a:r>
        </a:p>
      </dgm:t>
    </dgm:pt>
    <dgm:pt modelId="{4B0BD0F0-A983-46AB-9149-7447BD64D433}" type="parTrans" cxnId="{54D7BBF5-9757-45FE-8F11-325CFB2E39D5}">
      <dgm:prSet/>
      <dgm:spPr/>
      <dgm:t>
        <a:bodyPr/>
        <a:lstStyle/>
        <a:p>
          <a:endParaRPr lang="ru-RU"/>
        </a:p>
      </dgm:t>
    </dgm:pt>
    <dgm:pt modelId="{7B0C8311-AF38-4A80-B691-A1091A58A937}" type="sibTrans" cxnId="{54D7BBF5-9757-45FE-8F11-325CFB2E39D5}">
      <dgm:prSet/>
      <dgm:spPr/>
      <dgm:t>
        <a:bodyPr/>
        <a:lstStyle/>
        <a:p>
          <a:endParaRPr lang="ru-RU"/>
        </a:p>
      </dgm:t>
    </dgm:pt>
    <dgm:pt modelId="{3923E4AB-3FE6-40BF-BF20-7796FFB1494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>
              <a:solidFill>
                <a:srgbClr val="002060"/>
              </a:solidFill>
              <a:latin typeface="Arial Black" panose="020B0A04020102020204" pitchFamily="34" charset="0"/>
            </a:rPr>
            <a:t>задавать вопросы по поводу ближайшего окружения             (Кто? Что? Где? Что делает? Зачем?)</a:t>
          </a:r>
        </a:p>
      </dgm:t>
    </dgm:pt>
    <dgm:pt modelId="{1DDE12FF-AC53-4BD9-A181-7DCF3752DAAD}" type="parTrans" cxnId="{37822FFA-3E40-43DA-A413-622F86FA5262}">
      <dgm:prSet/>
      <dgm:spPr/>
      <dgm:t>
        <a:bodyPr/>
        <a:lstStyle/>
        <a:p>
          <a:endParaRPr lang="ru-RU"/>
        </a:p>
      </dgm:t>
    </dgm:pt>
    <dgm:pt modelId="{B9DF6078-9CD2-4B99-B236-5E88F6740FAD}" type="sibTrans" cxnId="{37822FFA-3E40-43DA-A413-622F86FA5262}">
      <dgm:prSet/>
      <dgm:spPr/>
      <dgm:t>
        <a:bodyPr/>
        <a:lstStyle/>
        <a:p>
          <a:endParaRPr lang="ru-RU"/>
        </a:p>
      </dgm:t>
    </dgm:pt>
    <dgm:pt modelId="{E1782D4D-3AB1-4BCE-A247-C01D93AB4BC6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Средний дошкольный возраст </a:t>
          </a:r>
        </a:p>
      </dgm:t>
    </dgm:pt>
    <dgm:pt modelId="{CDEA37C8-DE5B-4F8C-8868-942CD06D0593}" type="parTrans" cxnId="{BC822053-0875-48EE-B47A-D19130E8EA51}">
      <dgm:prSet/>
      <dgm:spPr/>
      <dgm:t>
        <a:bodyPr/>
        <a:lstStyle/>
        <a:p>
          <a:endParaRPr lang="ru-RU"/>
        </a:p>
      </dgm:t>
    </dgm:pt>
    <dgm:pt modelId="{15FBB122-E6C3-41F9-9315-81B294BC36E7}" type="sibTrans" cxnId="{BC822053-0875-48EE-B47A-D19130E8EA51}">
      <dgm:prSet/>
      <dgm:spPr/>
      <dgm:t>
        <a:bodyPr/>
        <a:lstStyle/>
        <a:p>
          <a:endParaRPr lang="ru-RU"/>
        </a:p>
      </dgm:t>
    </dgm:pt>
    <dgm:pt modelId="{468A6B1D-4E9B-4F49-98E4-C2B61595124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>
              <a:solidFill>
                <a:srgbClr val="002060"/>
              </a:solidFill>
              <a:latin typeface="Arial Black" panose="020B0A04020102020204" pitchFamily="34" charset="0"/>
            </a:rPr>
            <a:t>вступать в общение со взрослыми и сверстниками, отвечать на вопросы и задавать их </a:t>
          </a:r>
        </a:p>
      </dgm:t>
    </dgm:pt>
    <dgm:pt modelId="{620277B8-4278-4E0A-AA9F-ED6E124D2AB0}" type="parTrans" cxnId="{9A4A0886-E68C-49B4-88BA-A1D8B84C7334}">
      <dgm:prSet/>
      <dgm:spPr/>
      <dgm:t>
        <a:bodyPr/>
        <a:lstStyle/>
        <a:p>
          <a:endParaRPr lang="ru-RU"/>
        </a:p>
      </dgm:t>
    </dgm:pt>
    <dgm:pt modelId="{219A877E-0B81-46C6-8AA8-201BDF6E114F}" type="sibTrans" cxnId="{9A4A0886-E68C-49B4-88BA-A1D8B84C7334}">
      <dgm:prSet/>
      <dgm:spPr/>
      <dgm:t>
        <a:bodyPr/>
        <a:lstStyle/>
        <a:p>
          <a:endParaRPr lang="ru-RU"/>
        </a:p>
      </dgm:t>
    </dgm:pt>
    <dgm:pt modelId="{CA57B600-4F5A-418D-A234-803584C0BF9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>
              <a:solidFill>
                <a:srgbClr val="002060"/>
              </a:solidFill>
              <a:latin typeface="Arial Black" panose="020B0A04020102020204" pitchFamily="34" charset="0"/>
            </a:rPr>
            <a:t>рассказывать о своих наблюдениях, переживаниях</a:t>
          </a:r>
        </a:p>
      </dgm:t>
    </dgm:pt>
    <dgm:pt modelId="{65EFE508-3995-4DCD-BCBA-646024D549AB}" type="parTrans" cxnId="{6799B930-BCD2-4305-B89E-E1B7810A41C5}">
      <dgm:prSet/>
      <dgm:spPr/>
      <dgm:t>
        <a:bodyPr/>
        <a:lstStyle/>
        <a:p>
          <a:endParaRPr lang="ru-RU"/>
        </a:p>
      </dgm:t>
    </dgm:pt>
    <dgm:pt modelId="{D35DE6B8-A89E-4FE5-9966-BC394DFCED70}" type="sibTrans" cxnId="{6799B930-BCD2-4305-B89E-E1B7810A41C5}">
      <dgm:prSet/>
      <dgm:spPr/>
      <dgm:t>
        <a:bodyPr/>
        <a:lstStyle/>
        <a:p>
          <a:endParaRPr lang="ru-RU"/>
        </a:p>
      </dgm:t>
    </dgm:pt>
    <dgm:pt modelId="{8A98DC8B-29EE-488F-9BB5-DDF2B1EA706E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Старший дошкольный возраст</a:t>
          </a:r>
        </a:p>
      </dgm:t>
    </dgm:pt>
    <dgm:pt modelId="{BF64C4F7-D318-424E-9D3A-39FF4C385E3A}" type="parTrans" cxnId="{F1AB24DB-FBA6-4DEB-8334-97FDA5BA16AF}">
      <dgm:prSet/>
      <dgm:spPr/>
      <dgm:t>
        <a:bodyPr/>
        <a:lstStyle/>
        <a:p>
          <a:endParaRPr lang="ru-RU"/>
        </a:p>
      </dgm:t>
    </dgm:pt>
    <dgm:pt modelId="{FAA762DC-C8DD-4CCE-853A-A9C657B461A3}" type="sibTrans" cxnId="{F1AB24DB-FBA6-4DEB-8334-97FDA5BA16AF}">
      <dgm:prSet/>
      <dgm:spPr/>
      <dgm:t>
        <a:bodyPr/>
        <a:lstStyle/>
        <a:p>
          <a:endParaRPr lang="ru-RU"/>
        </a:p>
      </dgm:t>
    </dgm:pt>
    <dgm:pt modelId="{537EE835-276E-4FE5-AB6A-C131E80071C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>
              <a:solidFill>
                <a:srgbClr val="002060"/>
              </a:solidFill>
              <a:latin typeface="Arial Black" panose="020B0A04020102020204" pitchFamily="34" charset="0"/>
            </a:rPr>
            <a:t>участвовать в общей беседе, внимательно слушать собеседника</a:t>
          </a:r>
        </a:p>
      </dgm:t>
    </dgm:pt>
    <dgm:pt modelId="{6DEAC734-AE54-4999-8671-0310C8112C4C}" type="parTrans" cxnId="{3BDEC9F8-64E6-4B55-AEE7-975ED142C9FF}">
      <dgm:prSet/>
      <dgm:spPr/>
      <dgm:t>
        <a:bodyPr/>
        <a:lstStyle/>
        <a:p>
          <a:endParaRPr lang="ru-RU"/>
        </a:p>
      </dgm:t>
    </dgm:pt>
    <dgm:pt modelId="{F2ADB7D2-5DAC-4A42-88CF-2883F4DA9A21}" type="sibTrans" cxnId="{3BDEC9F8-64E6-4B55-AEE7-975ED142C9FF}">
      <dgm:prSet/>
      <dgm:spPr/>
      <dgm:t>
        <a:bodyPr/>
        <a:lstStyle/>
        <a:p>
          <a:endParaRPr lang="ru-RU"/>
        </a:p>
      </dgm:t>
    </dgm:pt>
    <dgm:pt modelId="{BA2C2D39-B23D-4CDB-9AA9-914D4A2C526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>
              <a:solidFill>
                <a:srgbClr val="002060"/>
              </a:solidFill>
              <a:latin typeface="Arial Black" panose="020B0A04020102020204" pitchFamily="34" charset="0"/>
            </a:rPr>
            <a:t>формулировать и задавать вопросы</a:t>
          </a:r>
        </a:p>
      </dgm:t>
    </dgm:pt>
    <dgm:pt modelId="{3E45DC30-40FB-4CA9-A09B-EB79EBAE7F9B}" type="parTrans" cxnId="{25DA9EB6-1F42-4465-A602-8596184CEC10}">
      <dgm:prSet/>
      <dgm:spPr/>
      <dgm:t>
        <a:bodyPr/>
        <a:lstStyle/>
        <a:p>
          <a:endParaRPr lang="ru-RU"/>
        </a:p>
      </dgm:t>
    </dgm:pt>
    <dgm:pt modelId="{EF3388D4-4F4F-4DFB-8971-2AD6E081AA55}" type="sibTrans" cxnId="{25DA9EB6-1F42-4465-A602-8596184CEC10}">
      <dgm:prSet/>
      <dgm:spPr/>
      <dgm:t>
        <a:bodyPr/>
        <a:lstStyle/>
        <a:p>
          <a:endParaRPr lang="ru-RU"/>
        </a:p>
      </dgm:t>
    </dgm:pt>
    <dgm:pt modelId="{917BD994-6E29-4C5D-AFA3-573C337A864E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Младший дошкольный возраст </a:t>
          </a:r>
        </a:p>
      </dgm:t>
    </dgm:pt>
    <dgm:pt modelId="{11DBD04D-A5EE-44A5-8436-C0CEB1150A0B}" type="parTrans" cxnId="{87B1C7E0-0792-4D31-9E03-CA66A6B3F787}">
      <dgm:prSet/>
      <dgm:spPr/>
      <dgm:t>
        <a:bodyPr/>
        <a:lstStyle/>
        <a:p>
          <a:endParaRPr lang="ru-RU"/>
        </a:p>
      </dgm:t>
    </dgm:pt>
    <dgm:pt modelId="{F7BE3EC6-C513-4F68-9A73-CA6E0EEB63DE}" type="sibTrans" cxnId="{87B1C7E0-0792-4D31-9E03-CA66A6B3F787}">
      <dgm:prSet/>
      <dgm:spPr/>
      <dgm:t>
        <a:bodyPr/>
        <a:lstStyle/>
        <a:p>
          <a:endParaRPr lang="ru-RU"/>
        </a:p>
      </dgm:t>
    </dgm:pt>
    <dgm:pt modelId="{5934B66B-D300-4037-820B-727147C0E648}">
      <dgm:prSet custT="1"/>
      <dgm:spPr/>
      <dgm:t>
        <a:bodyPr/>
        <a:lstStyle/>
        <a:p>
          <a:pPr algn="just">
            <a:spcAft>
              <a:spcPts val="0"/>
            </a:spcAft>
          </a:pPr>
          <a:r>
            <a:rPr lang="ru-RU" sz="1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понимание речи окружающих и использование активной речи детей как средства общения</a:t>
          </a:r>
        </a:p>
      </dgm:t>
    </dgm:pt>
    <dgm:pt modelId="{0CD33691-CC3A-4EF9-95CB-F7FC6BCF7AC1}" type="parTrans" cxnId="{CEC47F09-CDF1-4D94-8DD9-427D36BDA424}">
      <dgm:prSet/>
      <dgm:spPr/>
      <dgm:t>
        <a:bodyPr/>
        <a:lstStyle/>
        <a:p>
          <a:endParaRPr lang="ru-RU"/>
        </a:p>
      </dgm:t>
    </dgm:pt>
    <dgm:pt modelId="{4E5BC7A3-EB9A-454C-94A3-DA5B01C09BDD}" type="sibTrans" cxnId="{CEC47F09-CDF1-4D94-8DD9-427D36BDA424}">
      <dgm:prSet/>
      <dgm:spPr/>
      <dgm:t>
        <a:bodyPr/>
        <a:lstStyle/>
        <a:p>
          <a:endParaRPr lang="ru-RU"/>
        </a:p>
      </dgm:t>
    </dgm:pt>
    <dgm:pt modelId="{0AE19A7C-8980-416C-85E5-943636CBC9E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>
              <a:solidFill>
                <a:srgbClr val="002060"/>
              </a:solidFill>
              <a:latin typeface="Arial Black" panose="020B0A04020102020204" pitchFamily="34" charset="0"/>
            </a:rPr>
            <a:t>формирование культуры общения</a:t>
          </a:r>
        </a:p>
      </dgm:t>
    </dgm:pt>
    <dgm:pt modelId="{151A14F2-BF45-415D-BA9B-4AA90885EA1F}" type="parTrans" cxnId="{D5D9C623-CB1A-4907-B0DF-A50C5E8C9DD4}">
      <dgm:prSet/>
      <dgm:spPr/>
      <dgm:t>
        <a:bodyPr/>
        <a:lstStyle/>
        <a:p>
          <a:endParaRPr lang="ru-RU"/>
        </a:p>
      </dgm:t>
    </dgm:pt>
    <dgm:pt modelId="{06E43A21-BBA7-44D9-A829-0B00EF653472}" type="sibTrans" cxnId="{D5D9C623-CB1A-4907-B0DF-A50C5E8C9DD4}">
      <dgm:prSet/>
      <dgm:spPr/>
      <dgm:t>
        <a:bodyPr/>
        <a:lstStyle/>
        <a:p>
          <a:endParaRPr lang="ru-RU"/>
        </a:p>
      </dgm:t>
    </dgm:pt>
    <dgm:pt modelId="{DD418CA4-BBE5-47C1-8B1C-D2E2FC5BC454}" type="pres">
      <dgm:prSet presAssocID="{3022A981-B9FF-44B6-BAEB-ED7436D9F7A5}" presName="linearFlow" presStyleCnt="0">
        <dgm:presLayoutVars>
          <dgm:dir/>
          <dgm:animLvl val="lvl"/>
          <dgm:resizeHandles val="exact"/>
        </dgm:presLayoutVars>
      </dgm:prSet>
      <dgm:spPr/>
    </dgm:pt>
    <dgm:pt modelId="{BA373CC7-CF0C-4C03-95AD-3B45A9BBFE1C}" type="pres">
      <dgm:prSet presAssocID="{72A6306C-FC3C-455E-974A-AECC304E072E}" presName="composite" presStyleCnt="0"/>
      <dgm:spPr/>
    </dgm:pt>
    <dgm:pt modelId="{0A101089-2619-4B01-AF65-54ABD04BF9EB}" type="pres">
      <dgm:prSet presAssocID="{72A6306C-FC3C-455E-974A-AECC304E072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7000934-FEFB-4727-BACE-54F728D9FDB1}" type="pres">
      <dgm:prSet presAssocID="{72A6306C-FC3C-455E-974A-AECC304E072E}" presName="descendantText" presStyleLbl="alignAcc1" presStyleIdx="0" presStyleCnt="4">
        <dgm:presLayoutVars>
          <dgm:bulletEnabled val="1"/>
        </dgm:presLayoutVars>
      </dgm:prSet>
      <dgm:spPr/>
    </dgm:pt>
    <dgm:pt modelId="{8140712C-8367-48F2-AF1F-9E1AA63651D3}" type="pres">
      <dgm:prSet presAssocID="{A83E8974-60BB-43AB-B625-99A616D846E0}" presName="sp" presStyleCnt="0"/>
      <dgm:spPr/>
    </dgm:pt>
    <dgm:pt modelId="{C0053F00-0780-4420-836F-00843F15B948}" type="pres">
      <dgm:prSet presAssocID="{917BD994-6E29-4C5D-AFA3-573C337A864E}" presName="composite" presStyleCnt="0"/>
      <dgm:spPr/>
    </dgm:pt>
    <dgm:pt modelId="{FEB1DC51-1721-4262-8F2F-1661CB773688}" type="pres">
      <dgm:prSet presAssocID="{917BD994-6E29-4C5D-AFA3-573C337A864E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32EC0782-2790-403A-A615-0625397BF252}" type="pres">
      <dgm:prSet presAssocID="{917BD994-6E29-4C5D-AFA3-573C337A864E}" presName="descendantText" presStyleLbl="alignAcc1" presStyleIdx="1" presStyleCnt="4">
        <dgm:presLayoutVars>
          <dgm:bulletEnabled val="1"/>
        </dgm:presLayoutVars>
      </dgm:prSet>
      <dgm:spPr/>
    </dgm:pt>
    <dgm:pt modelId="{CF275411-BF0F-43AA-B5A5-6E488CA7BD5B}" type="pres">
      <dgm:prSet presAssocID="{F7BE3EC6-C513-4F68-9A73-CA6E0EEB63DE}" presName="sp" presStyleCnt="0"/>
      <dgm:spPr/>
    </dgm:pt>
    <dgm:pt modelId="{C8DDB210-4171-4B40-A00C-6318E7AB6B26}" type="pres">
      <dgm:prSet presAssocID="{E1782D4D-3AB1-4BCE-A247-C01D93AB4BC6}" presName="composite" presStyleCnt="0"/>
      <dgm:spPr/>
    </dgm:pt>
    <dgm:pt modelId="{8F73C8FE-2F81-4FB4-A2F6-9EA6F79F774D}" type="pres">
      <dgm:prSet presAssocID="{E1782D4D-3AB1-4BCE-A247-C01D93AB4BC6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24A2174-53DD-4595-8BCB-4F25DC334941}" type="pres">
      <dgm:prSet presAssocID="{E1782D4D-3AB1-4BCE-A247-C01D93AB4BC6}" presName="descendantText" presStyleLbl="alignAcc1" presStyleIdx="2" presStyleCnt="4">
        <dgm:presLayoutVars>
          <dgm:bulletEnabled val="1"/>
        </dgm:presLayoutVars>
      </dgm:prSet>
      <dgm:spPr/>
    </dgm:pt>
    <dgm:pt modelId="{FD6D6AC6-A85A-4CB7-A41F-1CC467BD06B2}" type="pres">
      <dgm:prSet presAssocID="{15FBB122-E6C3-41F9-9315-81B294BC36E7}" presName="sp" presStyleCnt="0"/>
      <dgm:spPr/>
    </dgm:pt>
    <dgm:pt modelId="{2B2EA8D9-13A3-4AC9-B8DC-686B9C77290A}" type="pres">
      <dgm:prSet presAssocID="{8A98DC8B-29EE-488F-9BB5-DDF2B1EA706E}" presName="composite" presStyleCnt="0"/>
      <dgm:spPr/>
    </dgm:pt>
    <dgm:pt modelId="{79DAB3A0-A69B-40E0-8B6D-B81B63D21A73}" type="pres">
      <dgm:prSet presAssocID="{8A98DC8B-29EE-488F-9BB5-DDF2B1EA706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E326BDF-0C2B-479A-BA02-E7FDBCFFBC00}" type="pres">
      <dgm:prSet presAssocID="{8A98DC8B-29EE-488F-9BB5-DDF2B1EA706E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CEC47F09-CDF1-4D94-8DD9-427D36BDA424}" srcId="{72A6306C-FC3C-455E-974A-AECC304E072E}" destId="{5934B66B-D300-4037-820B-727147C0E648}" srcOrd="0" destOrd="0" parTransId="{0CD33691-CC3A-4EF9-95CB-F7FC6BCF7AC1}" sibTransId="{4E5BC7A3-EB9A-454C-94A3-DA5B01C09BDD}"/>
    <dgm:cxn modelId="{B9D95212-D637-48DC-A251-BF0759A972FC}" type="presOf" srcId="{3022A981-B9FF-44B6-BAEB-ED7436D9F7A5}" destId="{DD418CA4-BBE5-47C1-8B1C-D2E2FC5BC454}" srcOrd="0" destOrd="0" presId="urn:microsoft.com/office/officeart/2005/8/layout/chevron2"/>
    <dgm:cxn modelId="{3E15071F-A1D6-409E-A12B-876622EDB3F1}" type="presOf" srcId="{5934B66B-D300-4037-820B-727147C0E648}" destId="{37000934-FEFB-4727-BACE-54F728D9FDB1}" srcOrd="0" destOrd="0" presId="urn:microsoft.com/office/officeart/2005/8/layout/chevron2"/>
    <dgm:cxn modelId="{D5D9C623-CB1A-4907-B0DF-A50C5E8C9DD4}" srcId="{8A98DC8B-29EE-488F-9BB5-DDF2B1EA706E}" destId="{0AE19A7C-8980-416C-85E5-943636CBC9E8}" srcOrd="2" destOrd="0" parTransId="{151A14F2-BF45-415D-BA9B-4AA90885EA1F}" sibTransId="{06E43A21-BBA7-44D9-A829-0B00EF653472}"/>
    <dgm:cxn modelId="{3E64FD23-2FB7-4C4B-BA31-8E3CAE383168}" type="presOf" srcId="{B53A58F5-367E-4F14-8642-D450B44826F9}" destId="{32EC0782-2790-403A-A615-0625397BF252}" srcOrd="0" destOrd="0" presId="urn:microsoft.com/office/officeart/2005/8/layout/chevron2"/>
    <dgm:cxn modelId="{6799B930-BCD2-4305-B89E-E1B7810A41C5}" srcId="{E1782D4D-3AB1-4BCE-A247-C01D93AB4BC6}" destId="{CA57B600-4F5A-418D-A234-803584C0BF9B}" srcOrd="1" destOrd="0" parTransId="{65EFE508-3995-4DCD-BCBA-646024D549AB}" sibTransId="{D35DE6B8-A89E-4FE5-9966-BC394DFCED70}"/>
    <dgm:cxn modelId="{15FACD46-5AD0-4BDC-9862-FC568EE21E86}" srcId="{3022A981-B9FF-44B6-BAEB-ED7436D9F7A5}" destId="{72A6306C-FC3C-455E-974A-AECC304E072E}" srcOrd="0" destOrd="0" parTransId="{26454C8E-4642-4FA7-A3EF-1889A6E1EF82}" sibTransId="{A83E8974-60BB-43AB-B625-99A616D846E0}"/>
    <dgm:cxn modelId="{F6BA0547-088A-43EC-AC0A-AD787E2CF6B2}" type="presOf" srcId="{72A6306C-FC3C-455E-974A-AECC304E072E}" destId="{0A101089-2619-4B01-AF65-54ABD04BF9EB}" srcOrd="0" destOrd="0" presId="urn:microsoft.com/office/officeart/2005/8/layout/chevron2"/>
    <dgm:cxn modelId="{2929516D-7C0F-440B-8687-467D76B87B77}" type="presOf" srcId="{468A6B1D-4E9B-4F49-98E4-C2B615951249}" destId="{324A2174-53DD-4595-8BCB-4F25DC334941}" srcOrd="0" destOrd="0" presId="urn:microsoft.com/office/officeart/2005/8/layout/chevron2"/>
    <dgm:cxn modelId="{2871B650-750B-4EE5-A811-E74F2C6B56B9}" type="presOf" srcId="{0AE19A7C-8980-416C-85E5-943636CBC9E8}" destId="{8E326BDF-0C2B-479A-BA02-E7FDBCFFBC00}" srcOrd="0" destOrd="2" presId="urn:microsoft.com/office/officeart/2005/8/layout/chevron2"/>
    <dgm:cxn modelId="{4EE7F450-F47A-4000-9E63-9DD13C6444E2}" type="presOf" srcId="{917BD994-6E29-4C5D-AFA3-573C337A864E}" destId="{FEB1DC51-1721-4262-8F2F-1661CB773688}" srcOrd="0" destOrd="0" presId="urn:microsoft.com/office/officeart/2005/8/layout/chevron2"/>
    <dgm:cxn modelId="{BC822053-0875-48EE-B47A-D19130E8EA51}" srcId="{3022A981-B9FF-44B6-BAEB-ED7436D9F7A5}" destId="{E1782D4D-3AB1-4BCE-A247-C01D93AB4BC6}" srcOrd="2" destOrd="0" parTransId="{CDEA37C8-DE5B-4F8C-8868-942CD06D0593}" sibTransId="{15FBB122-E6C3-41F9-9315-81B294BC36E7}"/>
    <dgm:cxn modelId="{F7D2A35A-EAB6-41D1-9BC8-2E61C28835CF}" type="presOf" srcId="{BA2C2D39-B23D-4CDB-9AA9-914D4A2C5266}" destId="{8E326BDF-0C2B-479A-BA02-E7FDBCFFBC00}" srcOrd="0" destOrd="1" presId="urn:microsoft.com/office/officeart/2005/8/layout/chevron2"/>
    <dgm:cxn modelId="{FE0DD985-DD87-4BD5-A340-EE61CB65BCA6}" type="presOf" srcId="{8A98DC8B-29EE-488F-9BB5-DDF2B1EA706E}" destId="{79DAB3A0-A69B-40E0-8B6D-B81B63D21A73}" srcOrd="0" destOrd="0" presId="urn:microsoft.com/office/officeart/2005/8/layout/chevron2"/>
    <dgm:cxn modelId="{9A4A0886-E68C-49B4-88BA-A1D8B84C7334}" srcId="{E1782D4D-3AB1-4BCE-A247-C01D93AB4BC6}" destId="{468A6B1D-4E9B-4F49-98E4-C2B615951249}" srcOrd="0" destOrd="0" parTransId="{620277B8-4278-4E0A-AA9F-ED6E124D2AB0}" sibTransId="{219A877E-0B81-46C6-8AA8-201BDF6E114F}"/>
    <dgm:cxn modelId="{25DA9EB6-1F42-4465-A602-8596184CEC10}" srcId="{8A98DC8B-29EE-488F-9BB5-DDF2B1EA706E}" destId="{BA2C2D39-B23D-4CDB-9AA9-914D4A2C5266}" srcOrd="1" destOrd="0" parTransId="{3E45DC30-40FB-4CA9-A09B-EB79EBAE7F9B}" sibTransId="{EF3388D4-4F4F-4DFB-8971-2AD6E081AA55}"/>
    <dgm:cxn modelId="{3F1907D4-A36F-4B21-8DC4-B5626FA66409}" type="presOf" srcId="{537EE835-276E-4FE5-AB6A-C131E80071C8}" destId="{8E326BDF-0C2B-479A-BA02-E7FDBCFFBC00}" srcOrd="0" destOrd="0" presId="urn:microsoft.com/office/officeart/2005/8/layout/chevron2"/>
    <dgm:cxn modelId="{F1AB24DB-FBA6-4DEB-8334-97FDA5BA16AF}" srcId="{3022A981-B9FF-44B6-BAEB-ED7436D9F7A5}" destId="{8A98DC8B-29EE-488F-9BB5-DDF2B1EA706E}" srcOrd="3" destOrd="0" parTransId="{BF64C4F7-D318-424E-9D3A-39FF4C385E3A}" sibTransId="{FAA762DC-C8DD-4CCE-853A-A9C657B461A3}"/>
    <dgm:cxn modelId="{87B1C7E0-0792-4D31-9E03-CA66A6B3F787}" srcId="{3022A981-B9FF-44B6-BAEB-ED7436D9F7A5}" destId="{917BD994-6E29-4C5D-AFA3-573C337A864E}" srcOrd="1" destOrd="0" parTransId="{11DBD04D-A5EE-44A5-8436-C0CEB1150A0B}" sibTransId="{F7BE3EC6-C513-4F68-9A73-CA6E0EEB63DE}"/>
    <dgm:cxn modelId="{078CEEE4-170D-486C-8B0E-CB5AEE60EB2D}" type="presOf" srcId="{E1782D4D-3AB1-4BCE-A247-C01D93AB4BC6}" destId="{8F73C8FE-2F81-4FB4-A2F6-9EA6F79F774D}" srcOrd="0" destOrd="0" presId="urn:microsoft.com/office/officeart/2005/8/layout/chevron2"/>
    <dgm:cxn modelId="{AB5265F3-08AB-4931-BE53-32B87B713C70}" type="presOf" srcId="{CA57B600-4F5A-418D-A234-803584C0BF9B}" destId="{324A2174-53DD-4595-8BCB-4F25DC334941}" srcOrd="0" destOrd="1" presId="urn:microsoft.com/office/officeart/2005/8/layout/chevron2"/>
    <dgm:cxn modelId="{54D7BBF5-9757-45FE-8F11-325CFB2E39D5}" srcId="{917BD994-6E29-4C5D-AFA3-573C337A864E}" destId="{B53A58F5-367E-4F14-8642-D450B44826F9}" srcOrd="0" destOrd="0" parTransId="{4B0BD0F0-A983-46AB-9149-7447BD64D433}" sibTransId="{7B0C8311-AF38-4A80-B691-A1091A58A937}"/>
    <dgm:cxn modelId="{3BDEC9F8-64E6-4B55-AEE7-975ED142C9FF}" srcId="{8A98DC8B-29EE-488F-9BB5-DDF2B1EA706E}" destId="{537EE835-276E-4FE5-AB6A-C131E80071C8}" srcOrd="0" destOrd="0" parTransId="{6DEAC734-AE54-4999-8671-0310C8112C4C}" sibTransId="{F2ADB7D2-5DAC-4A42-88CF-2883F4DA9A21}"/>
    <dgm:cxn modelId="{37822FFA-3E40-43DA-A413-622F86FA5262}" srcId="{917BD994-6E29-4C5D-AFA3-573C337A864E}" destId="{3923E4AB-3FE6-40BF-BF20-7796FFB14945}" srcOrd="1" destOrd="0" parTransId="{1DDE12FF-AC53-4BD9-A181-7DCF3752DAAD}" sibTransId="{B9DF6078-9CD2-4B99-B236-5E88F6740FAD}"/>
    <dgm:cxn modelId="{6181E2FB-B496-487F-A6B0-66E447B61965}" type="presOf" srcId="{3923E4AB-3FE6-40BF-BF20-7796FFB14945}" destId="{32EC0782-2790-403A-A615-0625397BF252}" srcOrd="0" destOrd="1" presId="urn:microsoft.com/office/officeart/2005/8/layout/chevron2"/>
    <dgm:cxn modelId="{F2300849-F149-4191-B7C8-8858A8BAAC18}" type="presParOf" srcId="{DD418CA4-BBE5-47C1-8B1C-D2E2FC5BC454}" destId="{BA373CC7-CF0C-4C03-95AD-3B45A9BBFE1C}" srcOrd="0" destOrd="0" presId="urn:microsoft.com/office/officeart/2005/8/layout/chevron2"/>
    <dgm:cxn modelId="{24AE7784-653A-4BD2-88F0-106A1C2FD04B}" type="presParOf" srcId="{BA373CC7-CF0C-4C03-95AD-3B45A9BBFE1C}" destId="{0A101089-2619-4B01-AF65-54ABD04BF9EB}" srcOrd="0" destOrd="0" presId="urn:microsoft.com/office/officeart/2005/8/layout/chevron2"/>
    <dgm:cxn modelId="{CEAE0A8E-3587-4478-AD24-C735B7109131}" type="presParOf" srcId="{BA373CC7-CF0C-4C03-95AD-3B45A9BBFE1C}" destId="{37000934-FEFB-4727-BACE-54F728D9FDB1}" srcOrd="1" destOrd="0" presId="urn:microsoft.com/office/officeart/2005/8/layout/chevron2"/>
    <dgm:cxn modelId="{EE84F9A9-8939-4D94-9DED-948431CB70BF}" type="presParOf" srcId="{DD418CA4-BBE5-47C1-8B1C-D2E2FC5BC454}" destId="{8140712C-8367-48F2-AF1F-9E1AA63651D3}" srcOrd="1" destOrd="0" presId="urn:microsoft.com/office/officeart/2005/8/layout/chevron2"/>
    <dgm:cxn modelId="{337361AC-89E2-4DBD-99A5-52C70F3B2C59}" type="presParOf" srcId="{DD418CA4-BBE5-47C1-8B1C-D2E2FC5BC454}" destId="{C0053F00-0780-4420-836F-00843F15B948}" srcOrd="2" destOrd="0" presId="urn:microsoft.com/office/officeart/2005/8/layout/chevron2"/>
    <dgm:cxn modelId="{FBB37DFA-2EB4-4859-9841-981FF268981A}" type="presParOf" srcId="{C0053F00-0780-4420-836F-00843F15B948}" destId="{FEB1DC51-1721-4262-8F2F-1661CB773688}" srcOrd="0" destOrd="0" presId="urn:microsoft.com/office/officeart/2005/8/layout/chevron2"/>
    <dgm:cxn modelId="{CFA316FD-82B3-4DA7-892C-C28A4804AF53}" type="presParOf" srcId="{C0053F00-0780-4420-836F-00843F15B948}" destId="{32EC0782-2790-403A-A615-0625397BF252}" srcOrd="1" destOrd="0" presId="urn:microsoft.com/office/officeart/2005/8/layout/chevron2"/>
    <dgm:cxn modelId="{5FC327B7-BAF6-47F6-ABE4-8C89B2C7F272}" type="presParOf" srcId="{DD418CA4-BBE5-47C1-8B1C-D2E2FC5BC454}" destId="{CF275411-BF0F-43AA-B5A5-6E488CA7BD5B}" srcOrd="3" destOrd="0" presId="urn:microsoft.com/office/officeart/2005/8/layout/chevron2"/>
    <dgm:cxn modelId="{594EA77E-8911-4814-870C-23C7B7C1DCAA}" type="presParOf" srcId="{DD418CA4-BBE5-47C1-8B1C-D2E2FC5BC454}" destId="{C8DDB210-4171-4B40-A00C-6318E7AB6B26}" srcOrd="4" destOrd="0" presId="urn:microsoft.com/office/officeart/2005/8/layout/chevron2"/>
    <dgm:cxn modelId="{310733D0-2558-41F5-AA27-DB33EB441EF6}" type="presParOf" srcId="{C8DDB210-4171-4B40-A00C-6318E7AB6B26}" destId="{8F73C8FE-2F81-4FB4-A2F6-9EA6F79F774D}" srcOrd="0" destOrd="0" presId="urn:microsoft.com/office/officeart/2005/8/layout/chevron2"/>
    <dgm:cxn modelId="{5BA64CC5-CA16-4DCE-B7F7-42CDA4064AC3}" type="presParOf" srcId="{C8DDB210-4171-4B40-A00C-6318E7AB6B26}" destId="{324A2174-53DD-4595-8BCB-4F25DC334941}" srcOrd="1" destOrd="0" presId="urn:microsoft.com/office/officeart/2005/8/layout/chevron2"/>
    <dgm:cxn modelId="{441D8819-5E52-400B-B2EE-E3D3DBD441C7}" type="presParOf" srcId="{DD418CA4-BBE5-47C1-8B1C-D2E2FC5BC454}" destId="{FD6D6AC6-A85A-4CB7-A41F-1CC467BD06B2}" srcOrd="5" destOrd="0" presId="urn:microsoft.com/office/officeart/2005/8/layout/chevron2"/>
    <dgm:cxn modelId="{4C956C0A-A190-4CB2-88F1-4AE42B1A72F0}" type="presParOf" srcId="{DD418CA4-BBE5-47C1-8B1C-D2E2FC5BC454}" destId="{2B2EA8D9-13A3-4AC9-B8DC-686B9C77290A}" srcOrd="6" destOrd="0" presId="urn:microsoft.com/office/officeart/2005/8/layout/chevron2"/>
    <dgm:cxn modelId="{E1E9B55E-B72E-427C-94ED-17BB89D086DB}" type="presParOf" srcId="{2B2EA8D9-13A3-4AC9-B8DC-686B9C77290A}" destId="{79DAB3A0-A69B-40E0-8B6D-B81B63D21A73}" srcOrd="0" destOrd="0" presId="urn:microsoft.com/office/officeart/2005/8/layout/chevron2"/>
    <dgm:cxn modelId="{9144782C-F101-420F-BA02-43AC4ED2B8E4}" type="presParOf" srcId="{2B2EA8D9-13A3-4AC9-B8DC-686B9C77290A}" destId="{8E326BDF-0C2B-479A-BA02-E7FDBCFFBC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2095CE-EAA6-4100-A1B8-EAAD7C43E130}" type="doc">
      <dgm:prSet loTypeId="urn:microsoft.com/office/officeart/2005/8/layout/cycle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1F1762-2800-41F6-9FD6-91EC5569B94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>
              <a:latin typeface="Arial Black" panose="020B0A04020102020204" pitchFamily="34" charset="0"/>
            </a:rPr>
            <a:t>Целостность</a:t>
          </a:r>
        </a:p>
        <a:p>
          <a:pPr>
            <a:spcAft>
              <a:spcPts val="0"/>
            </a:spcAft>
          </a:pPr>
          <a:r>
            <a:rPr lang="ru-RU" sz="1600" b="1" dirty="0">
              <a:latin typeface="Arial Black" panose="020B0A04020102020204" pitchFamily="34" charset="0"/>
            </a:rPr>
            <a:t>(единство темы, сохранение главной мысли)</a:t>
          </a:r>
        </a:p>
      </dgm:t>
    </dgm:pt>
    <dgm:pt modelId="{AC647D36-46AE-49FC-AC6D-F894095F4B10}" type="parTrans" cxnId="{4C2DAEBC-0AF4-4353-9CA6-2AE28F5CDB0A}">
      <dgm:prSet/>
      <dgm:spPr/>
      <dgm:t>
        <a:bodyPr/>
        <a:lstStyle/>
        <a:p>
          <a:endParaRPr lang="ru-RU"/>
        </a:p>
      </dgm:t>
    </dgm:pt>
    <dgm:pt modelId="{E7A8AEF1-3DB9-40C7-BE13-DAC300685274}" type="sibTrans" cxnId="{4C2DAEBC-0AF4-4353-9CA6-2AE28F5CDB0A}">
      <dgm:prSet/>
      <dgm:spPr/>
      <dgm:t>
        <a:bodyPr/>
        <a:lstStyle/>
        <a:p>
          <a:endParaRPr lang="ru-RU"/>
        </a:p>
      </dgm:t>
    </dgm:pt>
    <dgm:pt modelId="{8CA0AC3F-179D-4C43-A516-756E890BBA7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>
              <a:latin typeface="Arial Black" panose="020B0A04020102020204" pitchFamily="34" charset="0"/>
            </a:rPr>
            <a:t>Структурное оформление</a:t>
          </a:r>
        </a:p>
        <a:p>
          <a:pPr>
            <a:spcAft>
              <a:spcPts val="0"/>
            </a:spcAft>
          </a:pPr>
          <a:r>
            <a:rPr lang="ru-RU" sz="1600" b="1" dirty="0">
              <a:latin typeface="Arial Black" panose="020B0A04020102020204" pitchFamily="34" charset="0"/>
            </a:rPr>
            <a:t>(начало, середина, конец)</a:t>
          </a:r>
        </a:p>
      </dgm:t>
    </dgm:pt>
    <dgm:pt modelId="{F3A8C09B-DA2A-4234-BD78-7C297DB68493}" type="parTrans" cxnId="{098F5F9C-B9CE-4585-82B9-CDBF5D4809E5}">
      <dgm:prSet/>
      <dgm:spPr/>
      <dgm:t>
        <a:bodyPr/>
        <a:lstStyle/>
        <a:p>
          <a:endParaRPr lang="ru-RU"/>
        </a:p>
      </dgm:t>
    </dgm:pt>
    <dgm:pt modelId="{D7C1414C-2A3C-49A3-AEE3-D255417684DA}" type="sibTrans" cxnId="{098F5F9C-B9CE-4585-82B9-CDBF5D4809E5}">
      <dgm:prSet/>
      <dgm:spPr/>
      <dgm:t>
        <a:bodyPr/>
        <a:lstStyle/>
        <a:p>
          <a:endParaRPr lang="ru-RU"/>
        </a:p>
      </dgm:t>
    </dgm:pt>
    <dgm:pt modelId="{00344173-244C-47E7-B8D5-193666FF48F3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>
              <a:latin typeface="Arial Black" panose="020B0A04020102020204" pitchFamily="34" charset="0"/>
            </a:rPr>
            <a:t>Связность</a:t>
          </a:r>
        </a:p>
        <a:p>
          <a:pPr>
            <a:spcAft>
              <a:spcPts val="0"/>
            </a:spcAft>
          </a:pPr>
          <a:r>
            <a:rPr lang="ru-RU" b="1" dirty="0">
              <a:latin typeface="Arial Black" panose="020B0A04020102020204" pitchFamily="34" charset="0"/>
            </a:rPr>
            <a:t>(логические связи между предложениями и частями монолога</a:t>
          </a:r>
          <a:r>
            <a:rPr lang="ru-RU" dirty="0">
              <a:latin typeface="Arial Black" panose="020B0A04020102020204" pitchFamily="34" charset="0"/>
            </a:rPr>
            <a:t>)</a:t>
          </a:r>
        </a:p>
      </dgm:t>
    </dgm:pt>
    <dgm:pt modelId="{89C624B4-4951-4F95-9EF6-0ED77FEE58AA}" type="parTrans" cxnId="{D6D93DA6-44CF-4966-BE09-0A3DFA9D46A7}">
      <dgm:prSet/>
      <dgm:spPr/>
      <dgm:t>
        <a:bodyPr/>
        <a:lstStyle/>
        <a:p>
          <a:endParaRPr lang="ru-RU"/>
        </a:p>
      </dgm:t>
    </dgm:pt>
    <dgm:pt modelId="{5963A8C0-57AC-4D52-B152-DDC6844C95B1}" type="sibTrans" cxnId="{D6D93DA6-44CF-4966-BE09-0A3DFA9D46A7}">
      <dgm:prSet/>
      <dgm:spPr/>
      <dgm:t>
        <a:bodyPr/>
        <a:lstStyle/>
        <a:p>
          <a:endParaRPr lang="ru-RU"/>
        </a:p>
      </dgm:t>
    </dgm:pt>
    <dgm:pt modelId="{405D255F-6A03-44AD-A863-21424C057B28}">
      <dgm:prSet phldrT="[Текст]" custT="1"/>
      <dgm:spPr/>
      <dgm:t>
        <a:bodyPr/>
        <a:lstStyle/>
        <a:p>
          <a:r>
            <a:rPr lang="ru-RU" sz="1600" b="1" dirty="0">
              <a:latin typeface="Arial Black" panose="020B0A04020102020204" pitchFamily="34" charset="0"/>
            </a:rPr>
            <a:t>Объем высказывания</a:t>
          </a:r>
        </a:p>
      </dgm:t>
    </dgm:pt>
    <dgm:pt modelId="{A9817007-6613-4BC4-BDBB-5C0BDDCC7A11}" type="parTrans" cxnId="{B78A9164-9A05-4B1C-BE27-84C37AA8B18E}">
      <dgm:prSet/>
      <dgm:spPr/>
      <dgm:t>
        <a:bodyPr/>
        <a:lstStyle/>
        <a:p>
          <a:endParaRPr lang="ru-RU"/>
        </a:p>
      </dgm:t>
    </dgm:pt>
    <dgm:pt modelId="{32C34509-8234-4C7C-AA47-8F20E403CE67}" type="sibTrans" cxnId="{B78A9164-9A05-4B1C-BE27-84C37AA8B18E}">
      <dgm:prSet/>
      <dgm:spPr/>
      <dgm:t>
        <a:bodyPr/>
        <a:lstStyle/>
        <a:p>
          <a:endParaRPr lang="ru-RU"/>
        </a:p>
      </dgm:t>
    </dgm:pt>
    <dgm:pt modelId="{254BB9FF-198A-4353-AB2F-058F08B7286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>
              <a:latin typeface="Arial Black" panose="020B0A04020102020204" pitchFamily="34" charset="0"/>
            </a:rPr>
            <a:t>Плавность</a:t>
          </a:r>
        </a:p>
        <a:p>
          <a:pPr>
            <a:spcAft>
              <a:spcPts val="0"/>
            </a:spcAft>
          </a:pPr>
          <a:r>
            <a:rPr lang="ru-RU" sz="1600" b="1" dirty="0">
              <a:latin typeface="Arial Black" panose="020B0A04020102020204" pitchFamily="34" charset="0"/>
            </a:rPr>
            <a:t>(отсутствие длительных пауз в процессе рассказывания)</a:t>
          </a:r>
        </a:p>
      </dgm:t>
    </dgm:pt>
    <dgm:pt modelId="{D754DD3E-EA56-4DB7-8279-687D1F1C29DA}" type="parTrans" cxnId="{D9EA15CD-CDDD-4DD8-B38E-B827A7ACDC28}">
      <dgm:prSet/>
      <dgm:spPr/>
      <dgm:t>
        <a:bodyPr/>
        <a:lstStyle/>
        <a:p>
          <a:endParaRPr lang="ru-RU"/>
        </a:p>
      </dgm:t>
    </dgm:pt>
    <dgm:pt modelId="{948A4C8B-7A3B-478E-BA9B-1C8517A6B713}" type="sibTrans" cxnId="{D9EA15CD-CDDD-4DD8-B38E-B827A7ACDC28}">
      <dgm:prSet/>
      <dgm:spPr/>
      <dgm:t>
        <a:bodyPr/>
        <a:lstStyle/>
        <a:p>
          <a:endParaRPr lang="ru-RU"/>
        </a:p>
      </dgm:t>
    </dgm:pt>
    <dgm:pt modelId="{8AFC1523-90CE-4244-B434-6B0C98763D5E}" type="pres">
      <dgm:prSet presAssocID="{FB2095CE-EAA6-4100-A1B8-EAAD7C43E130}" presName="Name0" presStyleCnt="0">
        <dgm:presLayoutVars>
          <dgm:dir/>
          <dgm:resizeHandles val="exact"/>
        </dgm:presLayoutVars>
      </dgm:prSet>
      <dgm:spPr/>
    </dgm:pt>
    <dgm:pt modelId="{FA562A01-A46E-47DF-A397-E8E5E97CACCF}" type="pres">
      <dgm:prSet presAssocID="{FB2095CE-EAA6-4100-A1B8-EAAD7C43E130}" presName="cycle" presStyleCnt="0"/>
      <dgm:spPr/>
    </dgm:pt>
    <dgm:pt modelId="{4E2FFFB8-ADD2-4267-A736-CE60B1544F98}" type="pres">
      <dgm:prSet presAssocID="{721F1762-2800-41F6-9FD6-91EC5569B94B}" presName="nodeFirstNode" presStyleLbl="node1" presStyleIdx="0" presStyleCnt="5" custScaleX="123059">
        <dgm:presLayoutVars>
          <dgm:bulletEnabled val="1"/>
        </dgm:presLayoutVars>
      </dgm:prSet>
      <dgm:spPr/>
    </dgm:pt>
    <dgm:pt modelId="{CB69D5C9-10EC-4A42-8C1A-93B2CDD8AAAC}" type="pres">
      <dgm:prSet presAssocID="{E7A8AEF1-3DB9-40C7-BE13-DAC300685274}" presName="sibTransFirstNode" presStyleLbl="bgShp" presStyleIdx="0" presStyleCnt="1"/>
      <dgm:spPr/>
    </dgm:pt>
    <dgm:pt modelId="{0E90CAFA-7B26-4AA8-8819-7CC8CCD176CD}" type="pres">
      <dgm:prSet presAssocID="{8CA0AC3F-179D-4C43-A516-756E890BBA71}" presName="nodeFollowingNodes" presStyleLbl="node1" presStyleIdx="1" presStyleCnt="5" custScaleX="115398" custScaleY="100488">
        <dgm:presLayoutVars>
          <dgm:bulletEnabled val="1"/>
        </dgm:presLayoutVars>
      </dgm:prSet>
      <dgm:spPr/>
    </dgm:pt>
    <dgm:pt modelId="{E187E8F3-3883-4150-A941-D490D3D892BA}" type="pres">
      <dgm:prSet presAssocID="{00344173-244C-47E7-B8D5-193666FF48F3}" presName="nodeFollowingNodes" presStyleLbl="node1" presStyleIdx="2" presStyleCnt="5" custScaleX="120788" custRadScaleRad="105069" custRadScaleInc="-7483">
        <dgm:presLayoutVars>
          <dgm:bulletEnabled val="1"/>
        </dgm:presLayoutVars>
      </dgm:prSet>
      <dgm:spPr/>
    </dgm:pt>
    <dgm:pt modelId="{003E375C-9354-4574-8128-8C9091D3E6FD}" type="pres">
      <dgm:prSet presAssocID="{405D255F-6A03-44AD-A863-21424C057B28}" presName="nodeFollowingNodes" presStyleLbl="node1" presStyleIdx="3" presStyleCnt="5" custScaleX="111323" custRadScaleRad="113593" custRadScaleInc="15492">
        <dgm:presLayoutVars>
          <dgm:bulletEnabled val="1"/>
        </dgm:presLayoutVars>
      </dgm:prSet>
      <dgm:spPr/>
    </dgm:pt>
    <dgm:pt modelId="{6E466FCA-4969-49B9-9CB6-E8ADE212FB0F}" type="pres">
      <dgm:prSet presAssocID="{254BB9FF-198A-4353-AB2F-058F08B7286F}" presName="nodeFollowingNodes" presStyleLbl="node1" presStyleIdx="4" presStyleCnt="5" custScaleX="114751" custScaleY="89166">
        <dgm:presLayoutVars>
          <dgm:bulletEnabled val="1"/>
        </dgm:presLayoutVars>
      </dgm:prSet>
      <dgm:spPr/>
    </dgm:pt>
  </dgm:ptLst>
  <dgm:cxnLst>
    <dgm:cxn modelId="{DCAB6531-D1C6-4312-A8CE-120B870D97C7}" type="presOf" srcId="{E7A8AEF1-3DB9-40C7-BE13-DAC300685274}" destId="{CB69D5C9-10EC-4A42-8C1A-93B2CDD8AAAC}" srcOrd="0" destOrd="0" presId="urn:microsoft.com/office/officeart/2005/8/layout/cycle3"/>
    <dgm:cxn modelId="{1C0AC960-BD9F-4139-9871-1E56EAEDC74E}" type="presOf" srcId="{254BB9FF-198A-4353-AB2F-058F08B7286F}" destId="{6E466FCA-4969-49B9-9CB6-E8ADE212FB0F}" srcOrd="0" destOrd="0" presId="urn:microsoft.com/office/officeart/2005/8/layout/cycle3"/>
    <dgm:cxn modelId="{B78A9164-9A05-4B1C-BE27-84C37AA8B18E}" srcId="{FB2095CE-EAA6-4100-A1B8-EAAD7C43E130}" destId="{405D255F-6A03-44AD-A863-21424C057B28}" srcOrd="3" destOrd="0" parTransId="{A9817007-6613-4BC4-BDBB-5C0BDDCC7A11}" sibTransId="{32C34509-8234-4C7C-AA47-8F20E403CE67}"/>
    <dgm:cxn modelId="{B9D9A265-ED22-466F-B570-3EE5D505E960}" type="presOf" srcId="{721F1762-2800-41F6-9FD6-91EC5569B94B}" destId="{4E2FFFB8-ADD2-4267-A736-CE60B1544F98}" srcOrd="0" destOrd="0" presId="urn:microsoft.com/office/officeart/2005/8/layout/cycle3"/>
    <dgm:cxn modelId="{D92F257E-5817-428B-B682-3A47DAC0FA5E}" type="presOf" srcId="{00344173-244C-47E7-B8D5-193666FF48F3}" destId="{E187E8F3-3883-4150-A941-D490D3D892BA}" srcOrd="0" destOrd="0" presId="urn:microsoft.com/office/officeart/2005/8/layout/cycle3"/>
    <dgm:cxn modelId="{2586578F-CA2D-48A9-AE64-6643FA06C24A}" type="presOf" srcId="{FB2095CE-EAA6-4100-A1B8-EAAD7C43E130}" destId="{8AFC1523-90CE-4244-B434-6B0C98763D5E}" srcOrd="0" destOrd="0" presId="urn:microsoft.com/office/officeart/2005/8/layout/cycle3"/>
    <dgm:cxn modelId="{098F5F9C-B9CE-4585-82B9-CDBF5D4809E5}" srcId="{FB2095CE-EAA6-4100-A1B8-EAAD7C43E130}" destId="{8CA0AC3F-179D-4C43-A516-756E890BBA71}" srcOrd="1" destOrd="0" parTransId="{F3A8C09B-DA2A-4234-BD78-7C297DB68493}" sibTransId="{D7C1414C-2A3C-49A3-AEE3-D255417684DA}"/>
    <dgm:cxn modelId="{D6D93DA6-44CF-4966-BE09-0A3DFA9D46A7}" srcId="{FB2095CE-EAA6-4100-A1B8-EAAD7C43E130}" destId="{00344173-244C-47E7-B8D5-193666FF48F3}" srcOrd="2" destOrd="0" parTransId="{89C624B4-4951-4F95-9EF6-0ED77FEE58AA}" sibTransId="{5963A8C0-57AC-4D52-B152-DDC6844C95B1}"/>
    <dgm:cxn modelId="{4C2DAEBC-0AF4-4353-9CA6-2AE28F5CDB0A}" srcId="{FB2095CE-EAA6-4100-A1B8-EAAD7C43E130}" destId="{721F1762-2800-41F6-9FD6-91EC5569B94B}" srcOrd="0" destOrd="0" parTransId="{AC647D36-46AE-49FC-AC6D-F894095F4B10}" sibTransId="{E7A8AEF1-3DB9-40C7-BE13-DAC300685274}"/>
    <dgm:cxn modelId="{D9EA15CD-CDDD-4DD8-B38E-B827A7ACDC28}" srcId="{FB2095CE-EAA6-4100-A1B8-EAAD7C43E130}" destId="{254BB9FF-198A-4353-AB2F-058F08B7286F}" srcOrd="4" destOrd="0" parTransId="{D754DD3E-EA56-4DB7-8279-687D1F1C29DA}" sibTransId="{948A4C8B-7A3B-478E-BA9B-1C8517A6B713}"/>
    <dgm:cxn modelId="{B6C88BCE-8468-4521-BAAF-06AEE85902EF}" type="presOf" srcId="{405D255F-6A03-44AD-A863-21424C057B28}" destId="{003E375C-9354-4574-8128-8C9091D3E6FD}" srcOrd="0" destOrd="0" presId="urn:microsoft.com/office/officeart/2005/8/layout/cycle3"/>
    <dgm:cxn modelId="{DFDFD0DC-02B1-45AA-940A-AB65F92DD4C0}" type="presOf" srcId="{8CA0AC3F-179D-4C43-A516-756E890BBA71}" destId="{0E90CAFA-7B26-4AA8-8819-7CC8CCD176CD}" srcOrd="0" destOrd="0" presId="urn:microsoft.com/office/officeart/2005/8/layout/cycle3"/>
    <dgm:cxn modelId="{08D7CB46-2DD1-4BEF-AE08-94B0F2F079FB}" type="presParOf" srcId="{8AFC1523-90CE-4244-B434-6B0C98763D5E}" destId="{FA562A01-A46E-47DF-A397-E8E5E97CACCF}" srcOrd="0" destOrd="0" presId="urn:microsoft.com/office/officeart/2005/8/layout/cycle3"/>
    <dgm:cxn modelId="{6F435073-AEE9-4FF2-B2D4-017CE4F2109E}" type="presParOf" srcId="{FA562A01-A46E-47DF-A397-E8E5E97CACCF}" destId="{4E2FFFB8-ADD2-4267-A736-CE60B1544F98}" srcOrd="0" destOrd="0" presId="urn:microsoft.com/office/officeart/2005/8/layout/cycle3"/>
    <dgm:cxn modelId="{45AB294F-CB5B-402F-AD2A-FA5064D6CEEB}" type="presParOf" srcId="{FA562A01-A46E-47DF-A397-E8E5E97CACCF}" destId="{CB69D5C9-10EC-4A42-8C1A-93B2CDD8AAAC}" srcOrd="1" destOrd="0" presId="urn:microsoft.com/office/officeart/2005/8/layout/cycle3"/>
    <dgm:cxn modelId="{EA435E40-A4B8-4CB6-AF2C-D12883E6B103}" type="presParOf" srcId="{FA562A01-A46E-47DF-A397-E8E5E97CACCF}" destId="{0E90CAFA-7B26-4AA8-8819-7CC8CCD176CD}" srcOrd="2" destOrd="0" presId="urn:microsoft.com/office/officeart/2005/8/layout/cycle3"/>
    <dgm:cxn modelId="{D0A1227F-29FF-4C00-950B-94735D3562E1}" type="presParOf" srcId="{FA562A01-A46E-47DF-A397-E8E5E97CACCF}" destId="{E187E8F3-3883-4150-A941-D490D3D892BA}" srcOrd="3" destOrd="0" presId="urn:microsoft.com/office/officeart/2005/8/layout/cycle3"/>
    <dgm:cxn modelId="{CD365701-141E-46E7-A435-F8FCADB9DF9B}" type="presParOf" srcId="{FA562A01-A46E-47DF-A397-E8E5E97CACCF}" destId="{003E375C-9354-4574-8128-8C9091D3E6FD}" srcOrd="4" destOrd="0" presId="urn:microsoft.com/office/officeart/2005/8/layout/cycle3"/>
    <dgm:cxn modelId="{7D896B13-1F65-46FA-A9BE-0C74A20F34D1}" type="presParOf" srcId="{FA562A01-A46E-47DF-A397-E8E5E97CACCF}" destId="{6E466FCA-4969-49B9-9CB6-E8ADE212FB0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ED36FC-B16C-4EA6-BFCA-70F67C43B28F}" type="doc">
      <dgm:prSet loTypeId="urn:microsoft.com/office/officeart/2005/8/layout/matrix1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9EAD97-0E02-44C8-90B4-26A49AF41A09}">
      <dgm:prSet phldrT="[Текст]" custT="1"/>
      <dgm:spPr/>
      <dgm:t>
        <a:bodyPr/>
        <a:lstStyle/>
        <a:p>
          <a:r>
            <a:rPr lang="ru-RU" sz="3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РАССКАЗ</a:t>
          </a:r>
        </a:p>
      </dgm:t>
    </dgm:pt>
    <dgm:pt modelId="{0744104D-4F99-4D3D-ACF4-5E28F40103CE}" type="parTrans" cxnId="{EEA4FC13-2D77-4B31-9C28-13156A1E8011}">
      <dgm:prSet/>
      <dgm:spPr/>
      <dgm:t>
        <a:bodyPr/>
        <a:lstStyle/>
        <a:p>
          <a:endParaRPr lang="ru-RU"/>
        </a:p>
      </dgm:t>
    </dgm:pt>
    <dgm:pt modelId="{0F0E9C3F-AC9C-4F64-9C99-F27016AF4771}" type="sibTrans" cxnId="{EEA4FC13-2D77-4B31-9C28-13156A1E8011}">
      <dgm:prSet/>
      <dgm:spPr/>
      <dgm:t>
        <a:bodyPr/>
        <a:lstStyle/>
        <a:p>
          <a:endParaRPr lang="ru-RU"/>
        </a:p>
      </dgm:t>
    </dgm:pt>
    <dgm:pt modelId="{105A4DCF-39F6-430D-8B87-35EB96E283A0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ru-RU" sz="3200" dirty="0">
              <a:latin typeface="Arial Black" panose="020B0A04020102020204" pitchFamily="34" charset="0"/>
              <a:cs typeface="Times New Roman" panose="02020603050405020304" pitchFamily="18" charset="0"/>
            </a:rPr>
            <a:t>по игрушкам и предметам </a:t>
          </a:r>
        </a:p>
      </dgm:t>
    </dgm:pt>
    <dgm:pt modelId="{F30E4870-2059-47DE-A00D-6D3FA172A8AD}" type="parTrans" cxnId="{53A311B6-075A-4AD7-862A-2FE6B74F6BD0}">
      <dgm:prSet/>
      <dgm:spPr/>
      <dgm:t>
        <a:bodyPr/>
        <a:lstStyle/>
        <a:p>
          <a:endParaRPr lang="ru-RU"/>
        </a:p>
      </dgm:t>
    </dgm:pt>
    <dgm:pt modelId="{E06ACC8E-A44F-487D-8BE5-71E5F184A5BC}" type="sibTrans" cxnId="{53A311B6-075A-4AD7-862A-2FE6B74F6BD0}">
      <dgm:prSet/>
      <dgm:spPr/>
      <dgm:t>
        <a:bodyPr/>
        <a:lstStyle/>
        <a:p>
          <a:endParaRPr lang="ru-RU"/>
        </a:p>
      </dgm:t>
    </dgm:pt>
    <dgm:pt modelId="{82B3DCEC-4C93-40C1-A1A9-2526CFCA8D88}">
      <dgm:prSet phldrT="[Текст]" custT="1"/>
      <dgm:spPr/>
      <dgm:t>
        <a:bodyPr/>
        <a:lstStyle/>
        <a:p>
          <a:r>
            <a:rPr lang="ru-RU" sz="3200" dirty="0">
              <a:latin typeface="Arial Black" panose="020B0A04020102020204" pitchFamily="34" charset="0"/>
              <a:cs typeface="Times New Roman" panose="02020603050405020304" pitchFamily="18" charset="0"/>
            </a:rPr>
            <a:t>по картине</a:t>
          </a:r>
        </a:p>
      </dgm:t>
    </dgm:pt>
    <dgm:pt modelId="{DCD8E865-8991-4BD3-BAFC-246416157E97}" type="parTrans" cxnId="{169D84F2-F24F-4013-AFCF-6AAA7F718B5F}">
      <dgm:prSet/>
      <dgm:spPr/>
      <dgm:t>
        <a:bodyPr/>
        <a:lstStyle/>
        <a:p>
          <a:endParaRPr lang="ru-RU"/>
        </a:p>
      </dgm:t>
    </dgm:pt>
    <dgm:pt modelId="{88553E4A-2049-49CC-BC35-3CD7EDBE49DD}" type="sibTrans" cxnId="{169D84F2-F24F-4013-AFCF-6AAA7F718B5F}">
      <dgm:prSet/>
      <dgm:spPr/>
      <dgm:t>
        <a:bodyPr/>
        <a:lstStyle/>
        <a:p>
          <a:endParaRPr lang="ru-RU"/>
        </a:p>
      </dgm:t>
    </dgm:pt>
    <dgm:pt modelId="{553D19FE-F33B-4AFA-8DB1-114337CE2391}">
      <dgm:prSet phldrT="[Текст]" custT="1"/>
      <dgm:spPr/>
      <dgm:t>
        <a:bodyPr/>
        <a:lstStyle/>
        <a:p>
          <a:r>
            <a:rPr lang="ru-RU" sz="3200" dirty="0">
              <a:latin typeface="Arial Black" panose="020B0A04020102020204" pitchFamily="34" charset="0"/>
              <a:cs typeface="Times New Roman" panose="02020603050405020304" pitchFamily="18" charset="0"/>
            </a:rPr>
            <a:t>из опыта</a:t>
          </a:r>
        </a:p>
      </dgm:t>
    </dgm:pt>
    <dgm:pt modelId="{FA5B8F5A-710A-48EF-9148-494A12D95CE6}" type="parTrans" cxnId="{5A3423C8-1B85-434B-9B16-6C47C1E87600}">
      <dgm:prSet/>
      <dgm:spPr/>
      <dgm:t>
        <a:bodyPr/>
        <a:lstStyle/>
        <a:p>
          <a:endParaRPr lang="ru-RU"/>
        </a:p>
      </dgm:t>
    </dgm:pt>
    <dgm:pt modelId="{507F224D-9876-4F80-828D-484481539691}" type="sibTrans" cxnId="{5A3423C8-1B85-434B-9B16-6C47C1E87600}">
      <dgm:prSet/>
      <dgm:spPr/>
      <dgm:t>
        <a:bodyPr/>
        <a:lstStyle/>
        <a:p>
          <a:endParaRPr lang="ru-RU"/>
        </a:p>
      </dgm:t>
    </dgm:pt>
    <dgm:pt modelId="{A64D686A-3AF1-42C8-A835-429D426166E3}">
      <dgm:prSet/>
      <dgm:spPr/>
      <dgm:t>
        <a:bodyPr/>
        <a:lstStyle/>
        <a:p>
          <a:endParaRPr lang="ru-RU"/>
        </a:p>
      </dgm:t>
    </dgm:pt>
    <dgm:pt modelId="{4B4D907C-6812-46F9-9544-3069C9E4C182}" type="sibTrans" cxnId="{A3636DDC-D5A7-4D0B-B13A-F4602956398B}">
      <dgm:prSet/>
      <dgm:spPr/>
      <dgm:t>
        <a:bodyPr/>
        <a:lstStyle/>
        <a:p>
          <a:endParaRPr lang="ru-RU"/>
        </a:p>
      </dgm:t>
    </dgm:pt>
    <dgm:pt modelId="{5FBB1BE6-E2C5-4432-A955-4646A980629D}" type="parTrans" cxnId="{A3636DDC-D5A7-4D0B-B13A-F4602956398B}">
      <dgm:prSet/>
      <dgm:spPr/>
      <dgm:t>
        <a:bodyPr/>
        <a:lstStyle/>
        <a:p>
          <a:endParaRPr lang="ru-RU"/>
        </a:p>
      </dgm:t>
    </dgm:pt>
    <dgm:pt modelId="{4AAB9BCB-B005-4D54-9660-EA4E84CFD042}">
      <dgm:prSet phldrT="[Текст]" custT="1"/>
      <dgm:spPr/>
      <dgm:t>
        <a:bodyPr/>
        <a:lstStyle/>
        <a:p>
          <a:r>
            <a:rPr lang="ru-RU" sz="3200" dirty="0">
              <a:latin typeface="Arial Black" panose="020B0A04020102020204" pitchFamily="34" charset="0"/>
              <a:cs typeface="Times New Roman" panose="02020603050405020304" pitchFamily="18" charset="0"/>
            </a:rPr>
            <a:t>творческие рассказы</a:t>
          </a:r>
        </a:p>
      </dgm:t>
    </dgm:pt>
    <dgm:pt modelId="{70ABBDDD-4BE2-409D-A8D8-2B6B6E283DA5}" type="sibTrans" cxnId="{1A5A7813-2008-4114-AADE-B881B37E2670}">
      <dgm:prSet/>
      <dgm:spPr/>
      <dgm:t>
        <a:bodyPr/>
        <a:lstStyle/>
        <a:p>
          <a:endParaRPr lang="ru-RU"/>
        </a:p>
      </dgm:t>
    </dgm:pt>
    <dgm:pt modelId="{4C3AADF7-993C-4416-AC8B-DF06B1F0E105}" type="parTrans" cxnId="{1A5A7813-2008-4114-AADE-B881B37E2670}">
      <dgm:prSet/>
      <dgm:spPr/>
      <dgm:t>
        <a:bodyPr/>
        <a:lstStyle/>
        <a:p>
          <a:endParaRPr lang="ru-RU"/>
        </a:p>
      </dgm:t>
    </dgm:pt>
    <dgm:pt modelId="{C676D66F-4283-4E2B-8034-4CF02FA1AF97}" type="pres">
      <dgm:prSet presAssocID="{09ED36FC-B16C-4EA6-BFCA-70F67C43B28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594E62A-80DD-40B7-97BD-BD94D75D9FD4}" type="pres">
      <dgm:prSet presAssocID="{09ED36FC-B16C-4EA6-BFCA-70F67C43B28F}" presName="matrix" presStyleCnt="0"/>
      <dgm:spPr/>
    </dgm:pt>
    <dgm:pt modelId="{8D78873E-4D82-40A5-AFE6-6BC1DBF4B4C3}" type="pres">
      <dgm:prSet presAssocID="{09ED36FC-B16C-4EA6-BFCA-70F67C43B28F}" presName="tile1" presStyleLbl="node1" presStyleIdx="0" presStyleCnt="4"/>
      <dgm:spPr/>
    </dgm:pt>
    <dgm:pt modelId="{CE72492F-2ECA-42B1-8554-7C7CF4825332}" type="pres">
      <dgm:prSet presAssocID="{09ED36FC-B16C-4EA6-BFCA-70F67C43B28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0A7D9EF-39AF-4906-809B-31605AF43720}" type="pres">
      <dgm:prSet presAssocID="{09ED36FC-B16C-4EA6-BFCA-70F67C43B28F}" presName="tile2" presStyleLbl="node1" presStyleIdx="1" presStyleCnt="4"/>
      <dgm:spPr/>
    </dgm:pt>
    <dgm:pt modelId="{7F947D15-3E60-488F-9BA3-05B6DC955DC5}" type="pres">
      <dgm:prSet presAssocID="{09ED36FC-B16C-4EA6-BFCA-70F67C43B28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48AEDDD-7CB5-446C-8183-810AC344B86B}" type="pres">
      <dgm:prSet presAssocID="{09ED36FC-B16C-4EA6-BFCA-70F67C43B28F}" presName="tile3" presStyleLbl="node1" presStyleIdx="2" presStyleCnt="4" custLinFactNeighborX="-1750" custLinFactNeighborY="1493"/>
      <dgm:spPr/>
    </dgm:pt>
    <dgm:pt modelId="{E11C278F-521C-44E4-8FB5-5CE0B920E554}" type="pres">
      <dgm:prSet presAssocID="{09ED36FC-B16C-4EA6-BFCA-70F67C43B28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283B1F4-821C-463D-A32D-CA98ADFEBBB4}" type="pres">
      <dgm:prSet presAssocID="{09ED36FC-B16C-4EA6-BFCA-70F67C43B28F}" presName="tile4" presStyleLbl="node1" presStyleIdx="3" presStyleCnt="4" custLinFactNeighborX="6581" custLinFactNeighborY="7463"/>
      <dgm:spPr/>
    </dgm:pt>
    <dgm:pt modelId="{73A62E9D-78E2-4F0B-A39B-F27DED763C91}" type="pres">
      <dgm:prSet presAssocID="{09ED36FC-B16C-4EA6-BFCA-70F67C43B28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B87FF36-201D-4260-892D-29D115657EF9}" type="pres">
      <dgm:prSet presAssocID="{09ED36FC-B16C-4EA6-BFCA-70F67C43B28F}" presName="centerTile" presStyleLbl="fgShp" presStyleIdx="0" presStyleCnt="1" custScaleX="198331" custScaleY="165841" custLinFactNeighborX="2498" custLinFactNeighborY="3791">
        <dgm:presLayoutVars>
          <dgm:chMax val="0"/>
          <dgm:chPref val="0"/>
        </dgm:presLayoutVars>
      </dgm:prSet>
      <dgm:spPr/>
    </dgm:pt>
  </dgm:ptLst>
  <dgm:cxnLst>
    <dgm:cxn modelId="{1A5A7813-2008-4114-AADE-B881B37E2670}" srcId="{E99EAD97-0E02-44C8-90B4-26A49AF41A09}" destId="{4AAB9BCB-B005-4D54-9660-EA4E84CFD042}" srcOrd="3" destOrd="0" parTransId="{4C3AADF7-993C-4416-AC8B-DF06B1F0E105}" sibTransId="{70ABBDDD-4BE2-409D-A8D8-2B6B6E283DA5}"/>
    <dgm:cxn modelId="{EEA4FC13-2D77-4B31-9C28-13156A1E8011}" srcId="{09ED36FC-B16C-4EA6-BFCA-70F67C43B28F}" destId="{E99EAD97-0E02-44C8-90B4-26A49AF41A09}" srcOrd="0" destOrd="0" parTransId="{0744104D-4F99-4D3D-ACF4-5E28F40103CE}" sibTransId="{0F0E9C3F-AC9C-4F64-9C99-F27016AF4771}"/>
    <dgm:cxn modelId="{0C909F14-7EFD-4344-97F7-1BD1ECAA8A8E}" type="presOf" srcId="{82B3DCEC-4C93-40C1-A1A9-2526CFCA8D88}" destId="{30A7D9EF-39AF-4906-809B-31605AF43720}" srcOrd="0" destOrd="0" presId="urn:microsoft.com/office/officeart/2005/8/layout/matrix1"/>
    <dgm:cxn modelId="{1D44F814-A6AE-4A2A-9450-F36139E4F5E4}" type="presOf" srcId="{553D19FE-F33B-4AFA-8DB1-114337CE2391}" destId="{E11C278F-521C-44E4-8FB5-5CE0B920E554}" srcOrd="1" destOrd="0" presId="urn:microsoft.com/office/officeart/2005/8/layout/matrix1"/>
    <dgm:cxn modelId="{A19E432C-EEC9-4353-9891-C61F547E2D5C}" type="presOf" srcId="{105A4DCF-39F6-430D-8B87-35EB96E283A0}" destId="{CE72492F-2ECA-42B1-8554-7C7CF4825332}" srcOrd="1" destOrd="0" presId="urn:microsoft.com/office/officeart/2005/8/layout/matrix1"/>
    <dgm:cxn modelId="{915ED936-C8CF-434B-82A8-A35F568323D4}" type="presOf" srcId="{82B3DCEC-4C93-40C1-A1A9-2526CFCA8D88}" destId="{7F947D15-3E60-488F-9BA3-05B6DC955DC5}" srcOrd="1" destOrd="0" presId="urn:microsoft.com/office/officeart/2005/8/layout/matrix1"/>
    <dgm:cxn modelId="{14659D6D-5D3B-4252-8F5D-FE82B127BA7A}" type="presOf" srcId="{4AAB9BCB-B005-4D54-9660-EA4E84CFD042}" destId="{73A62E9D-78E2-4F0B-A39B-F27DED763C91}" srcOrd="1" destOrd="0" presId="urn:microsoft.com/office/officeart/2005/8/layout/matrix1"/>
    <dgm:cxn modelId="{79A4687D-4E73-4BD1-87F3-FC2FF3AAB20A}" type="presOf" srcId="{4AAB9BCB-B005-4D54-9660-EA4E84CFD042}" destId="{5283B1F4-821C-463D-A32D-CA98ADFEBBB4}" srcOrd="0" destOrd="0" presId="urn:microsoft.com/office/officeart/2005/8/layout/matrix1"/>
    <dgm:cxn modelId="{ADBC0D8C-6ADD-4D50-850C-67F154D55CB8}" type="presOf" srcId="{09ED36FC-B16C-4EA6-BFCA-70F67C43B28F}" destId="{C676D66F-4283-4E2B-8034-4CF02FA1AF97}" srcOrd="0" destOrd="0" presId="urn:microsoft.com/office/officeart/2005/8/layout/matrix1"/>
    <dgm:cxn modelId="{53A311B6-075A-4AD7-862A-2FE6B74F6BD0}" srcId="{E99EAD97-0E02-44C8-90B4-26A49AF41A09}" destId="{105A4DCF-39F6-430D-8B87-35EB96E283A0}" srcOrd="0" destOrd="0" parTransId="{F30E4870-2059-47DE-A00D-6D3FA172A8AD}" sibTransId="{E06ACC8E-A44F-487D-8BE5-71E5F184A5BC}"/>
    <dgm:cxn modelId="{A5C098BF-FFC9-4F61-9F27-90D49D07A651}" type="presOf" srcId="{105A4DCF-39F6-430D-8B87-35EB96E283A0}" destId="{8D78873E-4D82-40A5-AFE6-6BC1DBF4B4C3}" srcOrd="0" destOrd="0" presId="urn:microsoft.com/office/officeart/2005/8/layout/matrix1"/>
    <dgm:cxn modelId="{94E06AC4-2B13-42A6-8798-916DFB376390}" type="presOf" srcId="{E99EAD97-0E02-44C8-90B4-26A49AF41A09}" destId="{7B87FF36-201D-4260-892D-29D115657EF9}" srcOrd="0" destOrd="0" presId="urn:microsoft.com/office/officeart/2005/8/layout/matrix1"/>
    <dgm:cxn modelId="{5A3423C8-1B85-434B-9B16-6C47C1E87600}" srcId="{E99EAD97-0E02-44C8-90B4-26A49AF41A09}" destId="{553D19FE-F33B-4AFA-8DB1-114337CE2391}" srcOrd="2" destOrd="0" parTransId="{FA5B8F5A-710A-48EF-9148-494A12D95CE6}" sibTransId="{507F224D-9876-4F80-828D-484481539691}"/>
    <dgm:cxn modelId="{62F164CE-F23A-464C-84C2-7430E17E8239}" type="presOf" srcId="{553D19FE-F33B-4AFA-8DB1-114337CE2391}" destId="{B48AEDDD-7CB5-446C-8183-810AC344B86B}" srcOrd="0" destOrd="0" presId="urn:microsoft.com/office/officeart/2005/8/layout/matrix1"/>
    <dgm:cxn modelId="{A3636DDC-D5A7-4D0B-B13A-F4602956398B}" srcId="{09ED36FC-B16C-4EA6-BFCA-70F67C43B28F}" destId="{A64D686A-3AF1-42C8-A835-429D426166E3}" srcOrd="1" destOrd="0" parTransId="{5FBB1BE6-E2C5-4432-A955-4646A980629D}" sibTransId="{4B4D907C-6812-46F9-9544-3069C9E4C182}"/>
    <dgm:cxn modelId="{169D84F2-F24F-4013-AFCF-6AAA7F718B5F}" srcId="{E99EAD97-0E02-44C8-90B4-26A49AF41A09}" destId="{82B3DCEC-4C93-40C1-A1A9-2526CFCA8D88}" srcOrd="1" destOrd="0" parTransId="{DCD8E865-8991-4BD3-BAFC-246416157E97}" sibTransId="{88553E4A-2049-49CC-BC35-3CD7EDBE49DD}"/>
    <dgm:cxn modelId="{0633DF17-0C22-4CC2-BC4B-11F41CE26372}" type="presParOf" srcId="{C676D66F-4283-4E2B-8034-4CF02FA1AF97}" destId="{5594E62A-80DD-40B7-97BD-BD94D75D9FD4}" srcOrd="0" destOrd="0" presId="urn:microsoft.com/office/officeart/2005/8/layout/matrix1"/>
    <dgm:cxn modelId="{3A5E690A-BA0F-4BB5-8316-E7062AF9EBC1}" type="presParOf" srcId="{5594E62A-80DD-40B7-97BD-BD94D75D9FD4}" destId="{8D78873E-4D82-40A5-AFE6-6BC1DBF4B4C3}" srcOrd="0" destOrd="0" presId="urn:microsoft.com/office/officeart/2005/8/layout/matrix1"/>
    <dgm:cxn modelId="{3B9B40D5-3906-447E-BDAE-D8F31329747B}" type="presParOf" srcId="{5594E62A-80DD-40B7-97BD-BD94D75D9FD4}" destId="{CE72492F-2ECA-42B1-8554-7C7CF4825332}" srcOrd="1" destOrd="0" presId="urn:microsoft.com/office/officeart/2005/8/layout/matrix1"/>
    <dgm:cxn modelId="{DFC2226D-2CC8-4C49-A6D5-E272166A5891}" type="presParOf" srcId="{5594E62A-80DD-40B7-97BD-BD94D75D9FD4}" destId="{30A7D9EF-39AF-4906-809B-31605AF43720}" srcOrd="2" destOrd="0" presId="urn:microsoft.com/office/officeart/2005/8/layout/matrix1"/>
    <dgm:cxn modelId="{394B43C3-D321-42CC-915C-5D33043F3DF4}" type="presParOf" srcId="{5594E62A-80DD-40B7-97BD-BD94D75D9FD4}" destId="{7F947D15-3E60-488F-9BA3-05B6DC955DC5}" srcOrd="3" destOrd="0" presId="urn:microsoft.com/office/officeart/2005/8/layout/matrix1"/>
    <dgm:cxn modelId="{6A384ABC-2CB7-44B6-ACB7-5FDBD2568758}" type="presParOf" srcId="{5594E62A-80DD-40B7-97BD-BD94D75D9FD4}" destId="{B48AEDDD-7CB5-446C-8183-810AC344B86B}" srcOrd="4" destOrd="0" presId="urn:microsoft.com/office/officeart/2005/8/layout/matrix1"/>
    <dgm:cxn modelId="{10A80CC1-529D-4F3A-9F9C-6A85402707AC}" type="presParOf" srcId="{5594E62A-80DD-40B7-97BD-BD94D75D9FD4}" destId="{E11C278F-521C-44E4-8FB5-5CE0B920E554}" srcOrd="5" destOrd="0" presId="urn:microsoft.com/office/officeart/2005/8/layout/matrix1"/>
    <dgm:cxn modelId="{D993F5C5-581F-4F4B-BAA9-B8279888F9E2}" type="presParOf" srcId="{5594E62A-80DD-40B7-97BD-BD94D75D9FD4}" destId="{5283B1F4-821C-463D-A32D-CA98ADFEBBB4}" srcOrd="6" destOrd="0" presId="urn:microsoft.com/office/officeart/2005/8/layout/matrix1"/>
    <dgm:cxn modelId="{1865E53B-D7CD-4C24-8EEC-028BD3E6BBC8}" type="presParOf" srcId="{5594E62A-80DD-40B7-97BD-BD94D75D9FD4}" destId="{73A62E9D-78E2-4F0B-A39B-F27DED763C91}" srcOrd="7" destOrd="0" presId="urn:microsoft.com/office/officeart/2005/8/layout/matrix1"/>
    <dgm:cxn modelId="{4AD4469D-1689-41BE-8402-A6E2C9381A21}" type="presParOf" srcId="{C676D66F-4283-4E2B-8034-4CF02FA1AF97}" destId="{7B87FF36-201D-4260-892D-29D115657EF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1B24F0-4D5E-402B-BC8E-7C54A843F2D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483B38-1E21-40E1-ACF9-A776ECF3737D}">
      <dgm:prSet phldrT="[Текст]" custT="1"/>
      <dgm:spPr/>
      <dgm:t>
        <a:bodyPr/>
        <a:lstStyle/>
        <a:p>
          <a:r>
            <a:rPr lang="ru-RU" sz="1400" b="1" dirty="0">
              <a:latin typeface="Arial Black" panose="020B0A04020102020204" pitchFamily="34" charset="0"/>
              <a:cs typeface="Times New Roman" panose="02020603050405020304" pitchFamily="18" charset="0"/>
            </a:rPr>
            <a:t>Виды творческих сочинений:</a:t>
          </a:r>
        </a:p>
      </dgm:t>
    </dgm:pt>
    <dgm:pt modelId="{EBCE174C-C54E-4954-9466-5E3D5413BA03}" type="parTrans" cxnId="{37E6DD20-28C5-41F0-AF3C-3E389285CEAD}">
      <dgm:prSet/>
      <dgm:spPr/>
      <dgm:t>
        <a:bodyPr/>
        <a:lstStyle/>
        <a:p>
          <a:endParaRPr lang="ru-RU"/>
        </a:p>
      </dgm:t>
    </dgm:pt>
    <dgm:pt modelId="{AF935223-D635-4F18-A4E2-E4A50A0F4B8C}" type="sibTrans" cxnId="{37E6DD20-28C5-41F0-AF3C-3E389285CEAD}">
      <dgm:prSet/>
      <dgm:spPr/>
      <dgm:t>
        <a:bodyPr/>
        <a:lstStyle/>
        <a:p>
          <a:endParaRPr lang="ru-RU"/>
        </a:p>
      </dgm:t>
    </dgm:pt>
    <dgm:pt modelId="{7474005B-CFE6-4737-AD24-AFDFF5848BF1}">
      <dgm:prSet phldrT="[Текст]" custT="1"/>
      <dgm:spPr/>
      <dgm:t>
        <a:bodyPr/>
        <a:lstStyle/>
        <a:p>
          <a:r>
            <a:rPr lang="ru-RU" sz="1100" dirty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ru-RU" sz="1400" b="0" dirty="0">
              <a:latin typeface="Arial Black" panose="020B0A04020102020204" pitchFamily="34" charset="0"/>
              <a:cs typeface="Times New Roman" panose="02020603050405020304" pitchFamily="18" charset="0"/>
            </a:rPr>
            <a:t>Придумывание рассказов по игрушкам</a:t>
          </a:r>
          <a:endParaRPr lang="ru-RU" sz="1100" dirty="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063EEB11-3D08-49F6-89BC-632FFE932D7B}" type="parTrans" cxnId="{DB9B0354-EA22-4694-BF04-92859085E5AC}">
      <dgm:prSet/>
      <dgm:spPr/>
      <dgm:t>
        <a:bodyPr/>
        <a:lstStyle/>
        <a:p>
          <a:endParaRPr lang="ru-RU"/>
        </a:p>
      </dgm:t>
    </dgm:pt>
    <dgm:pt modelId="{B41B593C-D3F0-40E8-A1E0-529FD190030F}" type="sibTrans" cxnId="{DB9B0354-EA22-4694-BF04-92859085E5AC}">
      <dgm:prSet/>
      <dgm:spPr/>
      <dgm:t>
        <a:bodyPr/>
        <a:lstStyle/>
        <a:p>
          <a:endParaRPr lang="ru-RU"/>
        </a:p>
      </dgm:t>
    </dgm:pt>
    <dgm:pt modelId="{3E18F303-87A7-44BD-8DB5-CF9AAAC8744E}">
      <dgm:prSet phldrT="[Текст]" custT="1"/>
      <dgm:spPr/>
      <dgm:t>
        <a:bodyPr/>
        <a:lstStyle/>
        <a:p>
          <a:r>
            <a:rPr lang="ru-RU" sz="1400" dirty="0">
              <a:latin typeface="Arial Black" panose="020B0A04020102020204" pitchFamily="34" charset="0"/>
              <a:cs typeface="Times New Roman" panose="02020603050405020304" pitchFamily="18" charset="0"/>
            </a:rPr>
            <a:t>Придумывание рассказов по картинам</a:t>
          </a:r>
        </a:p>
      </dgm:t>
    </dgm:pt>
    <dgm:pt modelId="{2447D4F0-DE2C-456F-A84A-DBE3C078AF8F}" type="parTrans" cxnId="{2B97EB43-C71F-40D3-9411-33FCF25B2D9C}">
      <dgm:prSet/>
      <dgm:spPr/>
      <dgm:t>
        <a:bodyPr/>
        <a:lstStyle/>
        <a:p>
          <a:endParaRPr lang="ru-RU"/>
        </a:p>
      </dgm:t>
    </dgm:pt>
    <dgm:pt modelId="{9ACA3558-C534-47AA-B18D-9E427527AB95}" type="sibTrans" cxnId="{2B97EB43-C71F-40D3-9411-33FCF25B2D9C}">
      <dgm:prSet/>
      <dgm:spPr/>
      <dgm:t>
        <a:bodyPr/>
        <a:lstStyle/>
        <a:p>
          <a:endParaRPr lang="ru-RU"/>
        </a:p>
      </dgm:t>
    </dgm:pt>
    <dgm:pt modelId="{604FA69B-ACE4-4F77-8B90-D410AC8CF6F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300" dirty="0">
              <a:latin typeface="Arial Black" panose="020B0A04020102020204" pitchFamily="34" charset="0"/>
              <a:cs typeface="Times New Roman" panose="02020603050405020304" pitchFamily="18" charset="0"/>
            </a:rPr>
            <a:t>Придумывание рассказов </a:t>
          </a:r>
        </a:p>
        <a:p>
          <a:pPr>
            <a:spcAft>
              <a:spcPts val="0"/>
            </a:spcAft>
          </a:pPr>
          <a:r>
            <a:rPr lang="ru-RU" sz="1300" dirty="0">
              <a:latin typeface="Arial Black" panose="020B0A04020102020204" pitchFamily="34" charset="0"/>
              <a:cs typeface="Times New Roman" panose="02020603050405020304" pitchFamily="18" charset="0"/>
            </a:rPr>
            <a:t>на тему, предложенную взрослым</a:t>
          </a:r>
        </a:p>
      </dgm:t>
    </dgm:pt>
    <dgm:pt modelId="{B30ECEC3-036E-4156-ACBF-BFAE9BF37E77}" type="parTrans" cxnId="{A597B4B7-0C44-498D-A343-12414264FCBE}">
      <dgm:prSet/>
      <dgm:spPr/>
      <dgm:t>
        <a:bodyPr/>
        <a:lstStyle/>
        <a:p>
          <a:endParaRPr lang="ru-RU"/>
        </a:p>
      </dgm:t>
    </dgm:pt>
    <dgm:pt modelId="{03C804C9-6750-4D60-995F-5B7143C949CF}" type="sibTrans" cxnId="{A597B4B7-0C44-498D-A343-12414264FCBE}">
      <dgm:prSet/>
      <dgm:spPr/>
      <dgm:t>
        <a:bodyPr/>
        <a:lstStyle/>
        <a:p>
          <a:endParaRPr lang="ru-RU"/>
        </a:p>
      </dgm:t>
    </dgm:pt>
    <dgm:pt modelId="{A7C06BD3-D6BD-4378-AA51-3F4EFE55FE0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300" dirty="0">
              <a:latin typeface="Arial Black" panose="020B0A04020102020204" pitchFamily="34" charset="0"/>
              <a:cs typeface="Times New Roman" panose="02020603050405020304" pitchFamily="18" charset="0"/>
            </a:rPr>
            <a:t>Придумывание конца рассказа к предложенному началу</a:t>
          </a:r>
        </a:p>
      </dgm:t>
    </dgm:pt>
    <dgm:pt modelId="{990F6CCC-EC96-49CA-9EC2-4E4E38DB04DA}" type="parTrans" cxnId="{0031AE31-0069-45A3-B3CF-1D978FEF708E}">
      <dgm:prSet/>
      <dgm:spPr/>
      <dgm:t>
        <a:bodyPr/>
        <a:lstStyle/>
        <a:p>
          <a:endParaRPr lang="ru-RU"/>
        </a:p>
      </dgm:t>
    </dgm:pt>
    <dgm:pt modelId="{606059E5-C3E9-42E8-BDC1-271053D1A353}" type="sibTrans" cxnId="{0031AE31-0069-45A3-B3CF-1D978FEF708E}">
      <dgm:prSet/>
      <dgm:spPr/>
      <dgm:t>
        <a:bodyPr/>
        <a:lstStyle/>
        <a:p>
          <a:endParaRPr lang="ru-RU"/>
        </a:p>
      </dgm:t>
    </dgm:pt>
    <dgm:pt modelId="{6740FD49-9F61-4921-B3B9-E6AC0B9F338A}">
      <dgm:prSet phldrT="[Текст]" custT="1"/>
      <dgm:spPr/>
      <dgm:t>
        <a:bodyPr/>
        <a:lstStyle/>
        <a:p>
          <a:r>
            <a:rPr lang="ru-RU" sz="1400" dirty="0">
              <a:latin typeface="Arial Black" panose="020B0A04020102020204" pitchFamily="34" charset="0"/>
              <a:cs typeface="Times New Roman" panose="02020603050405020304" pitchFamily="18" charset="0"/>
            </a:rPr>
            <a:t>Рассказывание по аналогии</a:t>
          </a:r>
          <a:endParaRPr lang="ru-RU" sz="1400" b="0" dirty="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87B1361B-3F2E-4004-83B8-35EF4DCE2E82}" type="parTrans" cxnId="{FF91FA35-EF1C-4E3B-967C-3683A7205925}">
      <dgm:prSet/>
      <dgm:spPr/>
      <dgm:t>
        <a:bodyPr/>
        <a:lstStyle/>
        <a:p>
          <a:endParaRPr lang="ru-RU"/>
        </a:p>
      </dgm:t>
    </dgm:pt>
    <dgm:pt modelId="{DAA11E4D-71CD-4EED-B532-672EC9C75089}" type="sibTrans" cxnId="{FF91FA35-EF1C-4E3B-967C-3683A7205925}">
      <dgm:prSet/>
      <dgm:spPr/>
      <dgm:t>
        <a:bodyPr/>
        <a:lstStyle/>
        <a:p>
          <a:endParaRPr lang="ru-RU"/>
        </a:p>
      </dgm:t>
    </dgm:pt>
    <dgm:pt modelId="{2A4C2B06-230C-457B-A5C8-44C599C68A56}">
      <dgm:prSet phldrT="[Текст]" custT="1"/>
      <dgm:spPr/>
      <dgm:t>
        <a:bodyPr/>
        <a:lstStyle/>
        <a:p>
          <a:r>
            <a:rPr lang="ru-RU" sz="1400" dirty="0">
              <a:latin typeface="Arial Black" panose="020B0A04020102020204" pitchFamily="34" charset="0"/>
              <a:cs typeface="Times New Roman" panose="02020603050405020304" pitchFamily="18" charset="0"/>
            </a:rPr>
            <a:t>Придумывание сказок</a:t>
          </a:r>
        </a:p>
      </dgm:t>
    </dgm:pt>
    <dgm:pt modelId="{DF4808CF-058C-412C-95A7-5DD94BB31D3E}" type="parTrans" cxnId="{DD950739-5495-4DD5-8E54-29D7481793D6}">
      <dgm:prSet/>
      <dgm:spPr/>
      <dgm:t>
        <a:bodyPr/>
        <a:lstStyle/>
        <a:p>
          <a:endParaRPr lang="ru-RU"/>
        </a:p>
      </dgm:t>
    </dgm:pt>
    <dgm:pt modelId="{B1070444-7C73-44FE-9FBD-A9B3CED713AF}" type="sibTrans" cxnId="{DD950739-5495-4DD5-8E54-29D7481793D6}">
      <dgm:prSet/>
      <dgm:spPr/>
      <dgm:t>
        <a:bodyPr/>
        <a:lstStyle/>
        <a:p>
          <a:endParaRPr lang="ru-RU"/>
        </a:p>
      </dgm:t>
    </dgm:pt>
    <dgm:pt modelId="{216BF424-637E-4F56-BCB0-98E0121A7A34}">
      <dgm:prSet/>
      <dgm:spPr/>
      <dgm:t>
        <a:bodyPr/>
        <a:lstStyle/>
        <a:p>
          <a:r>
            <a:rPr lang="ru-RU" dirty="0">
              <a:latin typeface="Arial Black" panose="020B0A04020102020204" pitchFamily="34" charset="0"/>
              <a:cs typeface="Times New Roman" panose="02020603050405020304" pitchFamily="18" charset="0"/>
            </a:rPr>
            <a:t>Придумывание рассказов по пословицам </a:t>
          </a:r>
        </a:p>
      </dgm:t>
    </dgm:pt>
    <dgm:pt modelId="{E9A24CA5-7CA7-4D55-AE17-C629E05D1F18}" type="parTrans" cxnId="{CED759D5-24DE-430C-84BC-A3E175A0413B}">
      <dgm:prSet/>
      <dgm:spPr/>
      <dgm:t>
        <a:bodyPr/>
        <a:lstStyle/>
        <a:p>
          <a:endParaRPr lang="ru-RU"/>
        </a:p>
      </dgm:t>
    </dgm:pt>
    <dgm:pt modelId="{A36A9AD6-64AB-40AF-9EBB-4C773E9AA77E}" type="sibTrans" cxnId="{CED759D5-24DE-430C-84BC-A3E175A0413B}">
      <dgm:prSet/>
      <dgm:spPr/>
      <dgm:t>
        <a:bodyPr/>
        <a:lstStyle/>
        <a:p>
          <a:endParaRPr lang="ru-RU"/>
        </a:p>
      </dgm:t>
    </dgm:pt>
    <dgm:pt modelId="{968FB8DF-0EDD-4938-A6EC-3702D5255263}" type="pres">
      <dgm:prSet presAssocID="{B91B24F0-4D5E-402B-BC8E-7C54A843F2D9}" presName="Name0" presStyleCnt="0">
        <dgm:presLayoutVars>
          <dgm:dir/>
          <dgm:resizeHandles/>
        </dgm:presLayoutVars>
      </dgm:prSet>
      <dgm:spPr/>
    </dgm:pt>
    <dgm:pt modelId="{E4CFE04E-7CA9-4C74-8701-008059A51CF6}" type="pres">
      <dgm:prSet presAssocID="{D5483B38-1E21-40E1-ACF9-A776ECF3737D}" presName="compNode" presStyleCnt="0"/>
      <dgm:spPr/>
    </dgm:pt>
    <dgm:pt modelId="{9F344214-F9B7-4CA4-A996-2677BE1897DE}" type="pres">
      <dgm:prSet presAssocID="{D5483B38-1E21-40E1-ACF9-A776ECF3737D}" presName="dummyConnPt" presStyleCnt="0"/>
      <dgm:spPr/>
    </dgm:pt>
    <dgm:pt modelId="{1A32DB30-B06F-4436-9118-753F080A055D}" type="pres">
      <dgm:prSet presAssocID="{D5483B38-1E21-40E1-ACF9-A776ECF3737D}" presName="node" presStyleLbl="node1" presStyleIdx="0" presStyleCnt="8">
        <dgm:presLayoutVars>
          <dgm:bulletEnabled val="1"/>
        </dgm:presLayoutVars>
      </dgm:prSet>
      <dgm:spPr/>
    </dgm:pt>
    <dgm:pt modelId="{CECBF4F6-1547-47B7-8C25-15964FA2D9F4}" type="pres">
      <dgm:prSet presAssocID="{AF935223-D635-4F18-A4E2-E4A50A0F4B8C}" presName="sibTrans" presStyleLbl="bgSibTrans2D1" presStyleIdx="0" presStyleCnt="7"/>
      <dgm:spPr/>
    </dgm:pt>
    <dgm:pt modelId="{17C97636-D665-4CAB-8232-A11479A73CD1}" type="pres">
      <dgm:prSet presAssocID="{7474005B-CFE6-4737-AD24-AFDFF5848BF1}" presName="compNode" presStyleCnt="0"/>
      <dgm:spPr/>
    </dgm:pt>
    <dgm:pt modelId="{1DA5AECE-DD8F-48F3-960F-42274495FA64}" type="pres">
      <dgm:prSet presAssocID="{7474005B-CFE6-4737-AD24-AFDFF5848BF1}" presName="dummyConnPt" presStyleCnt="0"/>
      <dgm:spPr/>
    </dgm:pt>
    <dgm:pt modelId="{A93E48D7-2B66-4CE5-BE75-FCA5A76C5616}" type="pres">
      <dgm:prSet presAssocID="{7474005B-CFE6-4737-AD24-AFDFF5848BF1}" presName="node" presStyleLbl="node1" presStyleIdx="1" presStyleCnt="8">
        <dgm:presLayoutVars>
          <dgm:bulletEnabled val="1"/>
        </dgm:presLayoutVars>
      </dgm:prSet>
      <dgm:spPr/>
    </dgm:pt>
    <dgm:pt modelId="{7AEE74B8-1E68-4829-AB9A-85D9D0BCD83E}" type="pres">
      <dgm:prSet presAssocID="{B41B593C-D3F0-40E8-A1E0-529FD190030F}" presName="sibTrans" presStyleLbl="bgSibTrans2D1" presStyleIdx="1" presStyleCnt="7"/>
      <dgm:spPr/>
    </dgm:pt>
    <dgm:pt modelId="{EAD857DB-279B-4FF1-8BCC-ABB8D01C9075}" type="pres">
      <dgm:prSet presAssocID="{3E18F303-87A7-44BD-8DB5-CF9AAAC8744E}" presName="compNode" presStyleCnt="0"/>
      <dgm:spPr/>
    </dgm:pt>
    <dgm:pt modelId="{14D3EE09-79AA-4389-8C92-45AA74B3E376}" type="pres">
      <dgm:prSet presAssocID="{3E18F303-87A7-44BD-8DB5-CF9AAAC8744E}" presName="dummyConnPt" presStyleCnt="0"/>
      <dgm:spPr/>
    </dgm:pt>
    <dgm:pt modelId="{47518474-5518-4D1E-8DE9-813E7571C465}" type="pres">
      <dgm:prSet presAssocID="{3E18F303-87A7-44BD-8DB5-CF9AAAC8744E}" presName="node" presStyleLbl="node1" presStyleIdx="2" presStyleCnt="8">
        <dgm:presLayoutVars>
          <dgm:bulletEnabled val="1"/>
        </dgm:presLayoutVars>
      </dgm:prSet>
      <dgm:spPr/>
    </dgm:pt>
    <dgm:pt modelId="{332F46DF-86B7-4038-8654-7EDF0BA7121D}" type="pres">
      <dgm:prSet presAssocID="{9ACA3558-C534-47AA-B18D-9E427527AB95}" presName="sibTrans" presStyleLbl="bgSibTrans2D1" presStyleIdx="2" presStyleCnt="7"/>
      <dgm:spPr/>
    </dgm:pt>
    <dgm:pt modelId="{5A1C9B05-2BFA-476B-A5A1-7BFB9BA36574}" type="pres">
      <dgm:prSet presAssocID="{604FA69B-ACE4-4F77-8B90-D410AC8CF6F5}" presName="compNode" presStyleCnt="0"/>
      <dgm:spPr/>
    </dgm:pt>
    <dgm:pt modelId="{8E372894-4A0C-43B1-81FC-FACB4714069A}" type="pres">
      <dgm:prSet presAssocID="{604FA69B-ACE4-4F77-8B90-D410AC8CF6F5}" presName="dummyConnPt" presStyleCnt="0"/>
      <dgm:spPr/>
    </dgm:pt>
    <dgm:pt modelId="{250F0D43-CE9B-44B1-8AA3-B6666AF2CEAA}" type="pres">
      <dgm:prSet presAssocID="{604FA69B-ACE4-4F77-8B90-D410AC8CF6F5}" presName="node" presStyleLbl="node1" presStyleIdx="3" presStyleCnt="8">
        <dgm:presLayoutVars>
          <dgm:bulletEnabled val="1"/>
        </dgm:presLayoutVars>
      </dgm:prSet>
      <dgm:spPr/>
    </dgm:pt>
    <dgm:pt modelId="{A00BCC31-6743-4F27-AC5B-6EF6061ACF25}" type="pres">
      <dgm:prSet presAssocID="{03C804C9-6750-4D60-995F-5B7143C949CF}" presName="sibTrans" presStyleLbl="bgSibTrans2D1" presStyleIdx="3" presStyleCnt="7"/>
      <dgm:spPr/>
    </dgm:pt>
    <dgm:pt modelId="{C7126D48-E1F2-4452-A8DE-66A8533060E9}" type="pres">
      <dgm:prSet presAssocID="{A7C06BD3-D6BD-4378-AA51-3F4EFE55FE0C}" presName="compNode" presStyleCnt="0"/>
      <dgm:spPr/>
    </dgm:pt>
    <dgm:pt modelId="{6E3419F0-3FC5-4A8C-98B4-A1A6E337E1B9}" type="pres">
      <dgm:prSet presAssocID="{A7C06BD3-D6BD-4378-AA51-3F4EFE55FE0C}" presName="dummyConnPt" presStyleCnt="0"/>
      <dgm:spPr/>
    </dgm:pt>
    <dgm:pt modelId="{878BDAED-DCE8-4E6D-9610-450FC39F41D1}" type="pres">
      <dgm:prSet presAssocID="{A7C06BD3-D6BD-4378-AA51-3F4EFE55FE0C}" presName="node" presStyleLbl="node1" presStyleIdx="4" presStyleCnt="8">
        <dgm:presLayoutVars>
          <dgm:bulletEnabled val="1"/>
        </dgm:presLayoutVars>
      </dgm:prSet>
      <dgm:spPr/>
    </dgm:pt>
    <dgm:pt modelId="{6B3AA880-21D5-47A8-B9B3-CEFAF7F706D8}" type="pres">
      <dgm:prSet presAssocID="{606059E5-C3E9-42E8-BDC1-271053D1A353}" presName="sibTrans" presStyleLbl="bgSibTrans2D1" presStyleIdx="4" presStyleCnt="7"/>
      <dgm:spPr/>
    </dgm:pt>
    <dgm:pt modelId="{1ECABD5A-2052-46CB-B701-6151AE2E8140}" type="pres">
      <dgm:prSet presAssocID="{6740FD49-9F61-4921-B3B9-E6AC0B9F338A}" presName="compNode" presStyleCnt="0"/>
      <dgm:spPr/>
    </dgm:pt>
    <dgm:pt modelId="{8FB32A2B-A82D-46E9-BBC3-81ED09CD7AD0}" type="pres">
      <dgm:prSet presAssocID="{6740FD49-9F61-4921-B3B9-E6AC0B9F338A}" presName="dummyConnPt" presStyleCnt="0"/>
      <dgm:spPr/>
    </dgm:pt>
    <dgm:pt modelId="{70F50A7A-3DAF-4F01-8042-8B43A9AAA95E}" type="pres">
      <dgm:prSet presAssocID="{6740FD49-9F61-4921-B3B9-E6AC0B9F338A}" presName="node" presStyleLbl="node1" presStyleIdx="5" presStyleCnt="8">
        <dgm:presLayoutVars>
          <dgm:bulletEnabled val="1"/>
        </dgm:presLayoutVars>
      </dgm:prSet>
      <dgm:spPr/>
    </dgm:pt>
    <dgm:pt modelId="{B658BA09-2B14-4957-BCCD-45B138721514}" type="pres">
      <dgm:prSet presAssocID="{DAA11E4D-71CD-4EED-B532-672EC9C75089}" presName="sibTrans" presStyleLbl="bgSibTrans2D1" presStyleIdx="5" presStyleCnt="7"/>
      <dgm:spPr/>
    </dgm:pt>
    <dgm:pt modelId="{B3BB5B98-51A6-41FF-BB70-B8F0039CD88A}" type="pres">
      <dgm:prSet presAssocID="{2A4C2B06-230C-457B-A5C8-44C599C68A56}" presName="compNode" presStyleCnt="0"/>
      <dgm:spPr/>
    </dgm:pt>
    <dgm:pt modelId="{A7E4A78A-AD81-4D3B-97EA-3F77E84AAFBE}" type="pres">
      <dgm:prSet presAssocID="{2A4C2B06-230C-457B-A5C8-44C599C68A56}" presName="dummyConnPt" presStyleCnt="0"/>
      <dgm:spPr/>
    </dgm:pt>
    <dgm:pt modelId="{27457F1C-28AB-49C9-91AE-9A23094DC637}" type="pres">
      <dgm:prSet presAssocID="{2A4C2B06-230C-457B-A5C8-44C599C68A56}" presName="node" presStyleLbl="node1" presStyleIdx="6" presStyleCnt="8">
        <dgm:presLayoutVars>
          <dgm:bulletEnabled val="1"/>
        </dgm:presLayoutVars>
      </dgm:prSet>
      <dgm:spPr/>
    </dgm:pt>
    <dgm:pt modelId="{86D79649-2859-428E-8910-4181E483B84E}" type="pres">
      <dgm:prSet presAssocID="{B1070444-7C73-44FE-9FBD-A9B3CED713AF}" presName="sibTrans" presStyleLbl="bgSibTrans2D1" presStyleIdx="6" presStyleCnt="7"/>
      <dgm:spPr/>
    </dgm:pt>
    <dgm:pt modelId="{964A8F33-1BCD-4D6C-AE70-B31F836A5E6D}" type="pres">
      <dgm:prSet presAssocID="{216BF424-637E-4F56-BCB0-98E0121A7A34}" presName="compNode" presStyleCnt="0"/>
      <dgm:spPr/>
    </dgm:pt>
    <dgm:pt modelId="{B5E1603F-A988-4B36-9936-40FC636FFB00}" type="pres">
      <dgm:prSet presAssocID="{216BF424-637E-4F56-BCB0-98E0121A7A34}" presName="dummyConnPt" presStyleCnt="0"/>
      <dgm:spPr/>
    </dgm:pt>
    <dgm:pt modelId="{4FB24060-710A-47FB-A779-2254D7142BD6}" type="pres">
      <dgm:prSet presAssocID="{216BF424-637E-4F56-BCB0-98E0121A7A34}" presName="node" presStyleLbl="node1" presStyleIdx="7" presStyleCnt="8">
        <dgm:presLayoutVars>
          <dgm:bulletEnabled val="1"/>
        </dgm:presLayoutVars>
      </dgm:prSet>
      <dgm:spPr/>
    </dgm:pt>
  </dgm:ptLst>
  <dgm:cxnLst>
    <dgm:cxn modelId="{33B87C08-807E-4E31-A35F-163432884D0D}" type="presOf" srcId="{606059E5-C3E9-42E8-BDC1-271053D1A353}" destId="{6B3AA880-21D5-47A8-B9B3-CEFAF7F706D8}" srcOrd="0" destOrd="0" presId="urn:microsoft.com/office/officeart/2005/8/layout/bProcess4"/>
    <dgm:cxn modelId="{E004270D-6BBF-4752-BA4F-B1404DF729BF}" type="presOf" srcId="{B91B24F0-4D5E-402B-BC8E-7C54A843F2D9}" destId="{968FB8DF-0EDD-4938-A6EC-3702D5255263}" srcOrd="0" destOrd="0" presId="urn:microsoft.com/office/officeart/2005/8/layout/bProcess4"/>
    <dgm:cxn modelId="{37E6DD20-28C5-41F0-AF3C-3E389285CEAD}" srcId="{B91B24F0-4D5E-402B-BC8E-7C54A843F2D9}" destId="{D5483B38-1E21-40E1-ACF9-A776ECF3737D}" srcOrd="0" destOrd="0" parTransId="{EBCE174C-C54E-4954-9466-5E3D5413BA03}" sibTransId="{AF935223-D635-4F18-A4E2-E4A50A0F4B8C}"/>
    <dgm:cxn modelId="{2C243F23-F6F5-4D70-8843-0D9B02B6BFDC}" type="presOf" srcId="{9ACA3558-C534-47AA-B18D-9E427527AB95}" destId="{332F46DF-86B7-4038-8654-7EDF0BA7121D}" srcOrd="0" destOrd="0" presId="urn:microsoft.com/office/officeart/2005/8/layout/bProcess4"/>
    <dgm:cxn modelId="{0031AE31-0069-45A3-B3CF-1D978FEF708E}" srcId="{B91B24F0-4D5E-402B-BC8E-7C54A843F2D9}" destId="{A7C06BD3-D6BD-4378-AA51-3F4EFE55FE0C}" srcOrd="4" destOrd="0" parTransId="{990F6CCC-EC96-49CA-9EC2-4E4E38DB04DA}" sibTransId="{606059E5-C3E9-42E8-BDC1-271053D1A353}"/>
    <dgm:cxn modelId="{8A23D033-726F-462E-82EA-AC1E2267144F}" type="presOf" srcId="{604FA69B-ACE4-4F77-8B90-D410AC8CF6F5}" destId="{250F0D43-CE9B-44B1-8AA3-B6666AF2CEAA}" srcOrd="0" destOrd="0" presId="urn:microsoft.com/office/officeart/2005/8/layout/bProcess4"/>
    <dgm:cxn modelId="{FF91FA35-EF1C-4E3B-967C-3683A7205925}" srcId="{B91B24F0-4D5E-402B-BC8E-7C54A843F2D9}" destId="{6740FD49-9F61-4921-B3B9-E6AC0B9F338A}" srcOrd="5" destOrd="0" parTransId="{87B1361B-3F2E-4004-83B8-35EF4DCE2E82}" sibTransId="{DAA11E4D-71CD-4EED-B532-672EC9C75089}"/>
    <dgm:cxn modelId="{DD950739-5495-4DD5-8E54-29D7481793D6}" srcId="{B91B24F0-4D5E-402B-BC8E-7C54A843F2D9}" destId="{2A4C2B06-230C-457B-A5C8-44C599C68A56}" srcOrd="6" destOrd="0" parTransId="{DF4808CF-058C-412C-95A7-5DD94BB31D3E}" sibTransId="{B1070444-7C73-44FE-9FBD-A9B3CED713AF}"/>
    <dgm:cxn modelId="{CD035F60-2580-4802-BF25-5A7E38D3FACE}" type="presOf" srcId="{03C804C9-6750-4D60-995F-5B7143C949CF}" destId="{A00BCC31-6743-4F27-AC5B-6EF6061ACF25}" srcOrd="0" destOrd="0" presId="urn:microsoft.com/office/officeart/2005/8/layout/bProcess4"/>
    <dgm:cxn modelId="{2B97EB43-C71F-40D3-9411-33FCF25B2D9C}" srcId="{B91B24F0-4D5E-402B-BC8E-7C54A843F2D9}" destId="{3E18F303-87A7-44BD-8DB5-CF9AAAC8744E}" srcOrd="2" destOrd="0" parTransId="{2447D4F0-DE2C-456F-A84A-DBE3C078AF8F}" sibTransId="{9ACA3558-C534-47AA-B18D-9E427527AB95}"/>
    <dgm:cxn modelId="{89C1F867-51CC-4218-AD70-59C9F0DD5FBF}" type="presOf" srcId="{A7C06BD3-D6BD-4378-AA51-3F4EFE55FE0C}" destId="{878BDAED-DCE8-4E6D-9610-450FC39F41D1}" srcOrd="0" destOrd="0" presId="urn:microsoft.com/office/officeart/2005/8/layout/bProcess4"/>
    <dgm:cxn modelId="{39A9A86A-525A-4D3F-852E-46A6EF16E0A1}" type="presOf" srcId="{216BF424-637E-4F56-BCB0-98E0121A7A34}" destId="{4FB24060-710A-47FB-A779-2254D7142BD6}" srcOrd="0" destOrd="0" presId="urn:microsoft.com/office/officeart/2005/8/layout/bProcess4"/>
    <dgm:cxn modelId="{49340B6D-3C37-420C-91C5-A850A8D80444}" type="presOf" srcId="{2A4C2B06-230C-457B-A5C8-44C599C68A56}" destId="{27457F1C-28AB-49C9-91AE-9A23094DC637}" srcOrd="0" destOrd="0" presId="urn:microsoft.com/office/officeart/2005/8/layout/bProcess4"/>
    <dgm:cxn modelId="{2440926D-D2F4-4BB4-A774-6D56545114D6}" type="presOf" srcId="{3E18F303-87A7-44BD-8DB5-CF9AAAC8744E}" destId="{47518474-5518-4D1E-8DE9-813E7571C465}" srcOrd="0" destOrd="0" presId="urn:microsoft.com/office/officeart/2005/8/layout/bProcess4"/>
    <dgm:cxn modelId="{66633971-54B3-4117-8B84-B48B93DF0755}" type="presOf" srcId="{DAA11E4D-71CD-4EED-B532-672EC9C75089}" destId="{B658BA09-2B14-4957-BCCD-45B138721514}" srcOrd="0" destOrd="0" presId="urn:microsoft.com/office/officeart/2005/8/layout/bProcess4"/>
    <dgm:cxn modelId="{69879951-4069-4B38-9223-9A441C0C9F28}" type="presOf" srcId="{B1070444-7C73-44FE-9FBD-A9B3CED713AF}" destId="{86D79649-2859-428E-8910-4181E483B84E}" srcOrd="0" destOrd="0" presId="urn:microsoft.com/office/officeart/2005/8/layout/bProcess4"/>
    <dgm:cxn modelId="{DB9B0354-EA22-4694-BF04-92859085E5AC}" srcId="{B91B24F0-4D5E-402B-BC8E-7C54A843F2D9}" destId="{7474005B-CFE6-4737-AD24-AFDFF5848BF1}" srcOrd="1" destOrd="0" parTransId="{063EEB11-3D08-49F6-89BC-632FFE932D7B}" sibTransId="{B41B593C-D3F0-40E8-A1E0-529FD190030F}"/>
    <dgm:cxn modelId="{09571059-F6FC-4B5D-A4D5-C0C3335E8AF0}" type="presOf" srcId="{D5483B38-1E21-40E1-ACF9-A776ECF3737D}" destId="{1A32DB30-B06F-4436-9118-753F080A055D}" srcOrd="0" destOrd="0" presId="urn:microsoft.com/office/officeart/2005/8/layout/bProcess4"/>
    <dgm:cxn modelId="{E873F59A-CCE9-4BD3-84E2-1D0F57F1B049}" type="presOf" srcId="{AF935223-D635-4F18-A4E2-E4A50A0F4B8C}" destId="{CECBF4F6-1547-47B7-8C25-15964FA2D9F4}" srcOrd="0" destOrd="0" presId="urn:microsoft.com/office/officeart/2005/8/layout/bProcess4"/>
    <dgm:cxn modelId="{AD72EAAD-2401-478A-9026-175B2FE2312F}" type="presOf" srcId="{6740FD49-9F61-4921-B3B9-E6AC0B9F338A}" destId="{70F50A7A-3DAF-4F01-8042-8B43A9AAA95E}" srcOrd="0" destOrd="0" presId="urn:microsoft.com/office/officeart/2005/8/layout/bProcess4"/>
    <dgm:cxn modelId="{A597B4B7-0C44-498D-A343-12414264FCBE}" srcId="{B91B24F0-4D5E-402B-BC8E-7C54A843F2D9}" destId="{604FA69B-ACE4-4F77-8B90-D410AC8CF6F5}" srcOrd="3" destOrd="0" parTransId="{B30ECEC3-036E-4156-ACBF-BFAE9BF37E77}" sibTransId="{03C804C9-6750-4D60-995F-5B7143C949CF}"/>
    <dgm:cxn modelId="{CED759D5-24DE-430C-84BC-A3E175A0413B}" srcId="{B91B24F0-4D5E-402B-BC8E-7C54A843F2D9}" destId="{216BF424-637E-4F56-BCB0-98E0121A7A34}" srcOrd="7" destOrd="0" parTransId="{E9A24CA5-7CA7-4D55-AE17-C629E05D1F18}" sibTransId="{A36A9AD6-64AB-40AF-9EBB-4C773E9AA77E}"/>
    <dgm:cxn modelId="{DC4B32E3-6FF3-4349-9DE4-611F104D2D78}" type="presOf" srcId="{7474005B-CFE6-4737-AD24-AFDFF5848BF1}" destId="{A93E48D7-2B66-4CE5-BE75-FCA5A76C5616}" srcOrd="0" destOrd="0" presId="urn:microsoft.com/office/officeart/2005/8/layout/bProcess4"/>
    <dgm:cxn modelId="{ABBDF7FC-06B6-4118-905D-5BD6484E0BAB}" type="presOf" srcId="{B41B593C-D3F0-40E8-A1E0-529FD190030F}" destId="{7AEE74B8-1E68-4829-AB9A-85D9D0BCD83E}" srcOrd="0" destOrd="0" presId="urn:microsoft.com/office/officeart/2005/8/layout/bProcess4"/>
    <dgm:cxn modelId="{9C12A505-6487-435A-A6A0-C1204C9FF7D0}" type="presParOf" srcId="{968FB8DF-0EDD-4938-A6EC-3702D5255263}" destId="{E4CFE04E-7CA9-4C74-8701-008059A51CF6}" srcOrd="0" destOrd="0" presId="urn:microsoft.com/office/officeart/2005/8/layout/bProcess4"/>
    <dgm:cxn modelId="{8934C058-3E59-4EE4-935C-9688E0A48A52}" type="presParOf" srcId="{E4CFE04E-7CA9-4C74-8701-008059A51CF6}" destId="{9F344214-F9B7-4CA4-A996-2677BE1897DE}" srcOrd="0" destOrd="0" presId="urn:microsoft.com/office/officeart/2005/8/layout/bProcess4"/>
    <dgm:cxn modelId="{76779599-01B6-47A0-A772-040A9991AD91}" type="presParOf" srcId="{E4CFE04E-7CA9-4C74-8701-008059A51CF6}" destId="{1A32DB30-B06F-4436-9118-753F080A055D}" srcOrd="1" destOrd="0" presId="urn:microsoft.com/office/officeart/2005/8/layout/bProcess4"/>
    <dgm:cxn modelId="{861D63EA-21DD-4162-B17C-79CF42FAA914}" type="presParOf" srcId="{968FB8DF-0EDD-4938-A6EC-3702D5255263}" destId="{CECBF4F6-1547-47B7-8C25-15964FA2D9F4}" srcOrd="1" destOrd="0" presId="urn:microsoft.com/office/officeart/2005/8/layout/bProcess4"/>
    <dgm:cxn modelId="{EEED9D01-3073-4424-A249-7621FBEC7E31}" type="presParOf" srcId="{968FB8DF-0EDD-4938-A6EC-3702D5255263}" destId="{17C97636-D665-4CAB-8232-A11479A73CD1}" srcOrd="2" destOrd="0" presId="urn:microsoft.com/office/officeart/2005/8/layout/bProcess4"/>
    <dgm:cxn modelId="{94651945-91A4-4880-878F-31B34A09B645}" type="presParOf" srcId="{17C97636-D665-4CAB-8232-A11479A73CD1}" destId="{1DA5AECE-DD8F-48F3-960F-42274495FA64}" srcOrd="0" destOrd="0" presId="urn:microsoft.com/office/officeart/2005/8/layout/bProcess4"/>
    <dgm:cxn modelId="{7FB2E848-B5FB-407D-B87A-AF9F40FAF3B8}" type="presParOf" srcId="{17C97636-D665-4CAB-8232-A11479A73CD1}" destId="{A93E48D7-2B66-4CE5-BE75-FCA5A76C5616}" srcOrd="1" destOrd="0" presId="urn:microsoft.com/office/officeart/2005/8/layout/bProcess4"/>
    <dgm:cxn modelId="{BC35BF05-41F1-45BD-AB4F-7243C6B7131B}" type="presParOf" srcId="{968FB8DF-0EDD-4938-A6EC-3702D5255263}" destId="{7AEE74B8-1E68-4829-AB9A-85D9D0BCD83E}" srcOrd="3" destOrd="0" presId="urn:microsoft.com/office/officeart/2005/8/layout/bProcess4"/>
    <dgm:cxn modelId="{4DEF650C-866B-4D9D-9D07-75936ED16DF9}" type="presParOf" srcId="{968FB8DF-0EDD-4938-A6EC-3702D5255263}" destId="{EAD857DB-279B-4FF1-8BCC-ABB8D01C9075}" srcOrd="4" destOrd="0" presId="urn:microsoft.com/office/officeart/2005/8/layout/bProcess4"/>
    <dgm:cxn modelId="{7BD511BD-51E0-4A3B-B5A5-83A949C84C96}" type="presParOf" srcId="{EAD857DB-279B-4FF1-8BCC-ABB8D01C9075}" destId="{14D3EE09-79AA-4389-8C92-45AA74B3E376}" srcOrd="0" destOrd="0" presId="urn:microsoft.com/office/officeart/2005/8/layout/bProcess4"/>
    <dgm:cxn modelId="{004775B8-4B68-4FA0-84E6-BBABC9155BA7}" type="presParOf" srcId="{EAD857DB-279B-4FF1-8BCC-ABB8D01C9075}" destId="{47518474-5518-4D1E-8DE9-813E7571C465}" srcOrd="1" destOrd="0" presId="urn:microsoft.com/office/officeart/2005/8/layout/bProcess4"/>
    <dgm:cxn modelId="{E2065C90-521A-43AA-9C46-33162087A6AA}" type="presParOf" srcId="{968FB8DF-0EDD-4938-A6EC-3702D5255263}" destId="{332F46DF-86B7-4038-8654-7EDF0BA7121D}" srcOrd="5" destOrd="0" presId="urn:microsoft.com/office/officeart/2005/8/layout/bProcess4"/>
    <dgm:cxn modelId="{ACA7F7AB-DD77-4855-82EF-CAB07D23DB99}" type="presParOf" srcId="{968FB8DF-0EDD-4938-A6EC-3702D5255263}" destId="{5A1C9B05-2BFA-476B-A5A1-7BFB9BA36574}" srcOrd="6" destOrd="0" presId="urn:microsoft.com/office/officeart/2005/8/layout/bProcess4"/>
    <dgm:cxn modelId="{B2E95CC8-143E-4757-98CF-33D770FC29A5}" type="presParOf" srcId="{5A1C9B05-2BFA-476B-A5A1-7BFB9BA36574}" destId="{8E372894-4A0C-43B1-81FC-FACB4714069A}" srcOrd="0" destOrd="0" presId="urn:microsoft.com/office/officeart/2005/8/layout/bProcess4"/>
    <dgm:cxn modelId="{1E9C8A7E-2E5C-4E3B-BC34-310647013D15}" type="presParOf" srcId="{5A1C9B05-2BFA-476B-A5A1-7BFB9BA36574}" destId="{250F0D43-CE9B-44B1-8AA3-B6666AF2CEAA}" srcOrd="1" destOrd="0" presId="urn:microsoft.com/office/officeart/2005/8/layout/bProcess4"/>
    <dgm:cxn modelId="{0A16E4B6-1FA5-4C19-BD8D-ADE55BCBF83F}" type="presParOf" srcId="{968FB8DF-0EDD-4938-A6EC-3702D5255263}" destId="{A00BCC31-6743-4F27-AC5B-6EF6061ACF25}" srcOrd="7" destOrd="0" presId="urn:microsoft.com/office/officeart/2005/8/layout/bProcess4"/>
    <dgm:cxn modelId="{01F9C8AB-0EEA-4F6C-8BCA-6C6F42093F82}" type="presParOf" srcId="{968FB8DF-0EDD-4938-A6EC-3702D5255263}" destId="{C7126D48-E1F2-4452-A8DE-66A8533060E9}" srcOrd="8" destOrd="0" presId="urn:microsoft.com/office/officeart/2005/8/layout/bProcess4"/>
    <dgm:cxn modelId="{394BF08C-D8CC-4E80-9C82-D87922B876D2}" type="presParOf" srcId="{C7126D48-E1F2-4452-A8DE-66A8533060E9}" destId="{6E3419F0-3FC5-4A8C-98B4-A1A6E337E1B9}" srcOrd="0" destOrd="0" presId="urn:microsoft.com/office/officeart/2005/8/layout/bProcess4"/>
    <dgm:cxn modelId="{F4E134E9-9FC9-4198-8C98-EF186E1C10EC}" type="presParOf" srcId="{C7126D48-E1F2-4452-A8DE-66A8533060E9}" destId="{878BDAED-DCE8-4E6D-9610-450FC39F41D1}" srcOrd="1" destOrd="0" presId="urn:microsoft.com/office/officeart/2005/8/layout/bProcess4"/>
    <dgm:cxn modelId="{18F1997E-CAE9-41A2-BB88-38BC1DA0F1ED}" type="presParOf" srcId="{968FB8DF-0EDD-4938-A6EC-3702D5255263}" destId="{6B3AA880-21D5-47A8-B9B3-CEFAF7F706D8}" srcOrd="9" destOrd="0" presId="urn:microsoft.com/office/officeart/2005/8/layout/bProcess4"/>
    <dgm:cxn modelId="{8230FC41-3705-438E-AB8B-643EB7F6B18C}" type="presParOf" srcId="{968FB8DF-0EDD-4938-A6EC-3702D5255263}" destId="{1ECABD5A-2052-46CB-B701-6151AE2E8140}" srcOrd="10" destOrd="0" presId="urn:microsoft.com/office/officeart/2005/8/layout/bProcess4"/>
    <dgm:cxn modelId="{B9A11727-54CB-4424-B2DA-DEAADC58C85B}" type="presParOf" srcId="{1ECABD5A-2052-46CB-B701-6151AE2E8140}" destId="{8FB32A2B-A82D-46E9-BBC3-81ED09CD7AD0}" srcOrd="0" destOrd="0" presId="urn:microsoft.com/office/officeart/2005/8/layout/bProcess4"/>
    <dgm:cxn modelId="{BD4C5769-55FE-4F09-9F4F-2D220F827FE6}" type="presParOf" srcId="{1ECABD5A-2052-46CB-B701-6151AE2E8140}" destId="{70F50A7A-3DAF-4F01-8042-8B43A9AAA95E}" srcOrd="1" destOrd="0" presId="urn:microsoft.com/office/officeart/2005/8/layout/bProcess4"/>
    <dgm:cxn modelId="{D323BC8E-8C82-40EA-96AF-AD2BEA4FE7FD}" type="presParOf" srcId="{968FB8DF-0EDD-4938-A6EC-3702D5255263}" destId="{B658BA09-2B14-4957-BCCD-45B138721514}" srcOrd="11" destOrd="0" presId="urn:microsoft.com/office/officeart/2005/8/layout/bProcess4"/>
    <dgm:cxn modelId="{A5A5B047-8A2E-41FB-A902-4A3A7C454209}" type="presParOf" srcId="{968FB8DF-0EDD-4938-A6EC-3702D5255263}" destId="{B3BB5B98-51A6-41FF-BB70-B8F0039CD88A}" srcOrd="12" destOrd="0" presId="urn:microsoft.com/office/officeart/2005/8/layout/bProcess4"/>
    <dgm:cxn modelId="{18EB7DE2-0AAA-45B2-8783-60A967E702A0}" type="presParOf" srcId="{B3BB5B98-51A6-41FF-BB70-B8F0039CD88A}" destId="{A7E4A78A-AD81-4D3B-97EA-3F77E84AAFBE}" srcOrd="0" destOrd="0" presId="urn:microsoft.com/office/officeart/2005/8/layout/bProcess4"/>
    <dgm:cxn modelId="{867D255A-6F38-4EE1-ACB7-FD3C2D049AF9}" type="presParOf" srcId="{B3BB5B98-51A6-41FF-BB70-B8F0039CD88A}" destId="{27457F1C-28AB-49C9-91AE-9A23094DC637}" srcOrd="1" destOrd="0" presId="urn:microsoft.com/office/officeart/2005/8/layout/bProcess4"/>
    <dgm:cxn modelId="{11AFDAF5-47AC-4110-818C-C6B7DE77D873}" type="presParOf" srcId="{968FB8DF-0EDD-4938-A6EC-3702D5255263}" destId="{86D79649-2859-428E-8910-4181E483B84E}" srcOrd="13" destOrd="0" presId="urn:microsoft.com/office/officeart/2005/8/layout/bProcess4"/>
    <dgm:cxn modelId="{FEA70A95-7820-4F61-9B2A-7AE959300834}" type="presParOf" srcId="{968FB8DF-0EDD-4938-A6EC-3702D5255263}" destId="{964A8F33-1BCD-4D6C-AE70-B31F836A5E6D}" srcOrd="14" destOrd="0" presId="urn:microsoft.com/office/officeart/2005/8/layout/bProcess4"/>
    <dgm:cxn modelId="{FE7BE26E-D5C3-461A-930E-582FF90DB7C9}" type="presParOf" srcId="{964A8F33-1BCD-4D6C-AE70-B31F836A5E6D}" destId="{B5E1603F-A988-4B36-9936-40FC636FFB00}" srcOrd="0" destOrd="0" presId="urn:microsoft.com/office/officeart/2005/8/layout/bProcess4"/>
    <dgm:cxn modelId="{37A7DFA4-98DC-4910-AC10-97471B6909EE}" type="presParOf" srcId="{964A8F33-1BCD-4D6C-AE70-B31F836A5E6D}" destId="{4FB24060-710A-47FB-A779-2254D7142BD6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00320B-AB67-4C83-949C-869C1C97B1DB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D4E84A-40CB-4AD8-ACE5-0265AF1739C5}">
      <dgm:prSet phldrT="[Текст]" custT="1"/>
      <dgm:spPr/>
      <dgm:t>
        <a:bodyPr/>
        <a:lstStyle/>
        <a:p>
          <a:r>
            <a:rPr lang="ru-RU" sz="1800" dirty="0"/>
            <a:t>В </a:t>
          </a:r>
          <a:r>
            <a:rPr lang="ru-RU" sz="1800" b="1" i="1" dirty="0"/>
            <a:t>раннем возрасте </a:t>
          </a:r>
          <a:r>
            <a:rPr lang="ru-RU" sz="1800" dirty="0"/>
            <a:t>дети слушают и повторяют по подражанию отдельные реплики и фразы. Могут в 2 – 4 фразах рассказывать по картинке или об увиденном на прогулке.</a:t>
          </a:r>
        </a:p>
      </dgm:t>
    </dgm:pt>
    <dgm:pt modelId="{98ADFB76-BDE6-4F72-AB84-AE716FCD3558}" type="parTrans" cxnId="{EA57AE42-981B-48CF-A8F7-FFDAE2669D48}">
      <dgm:prSet/>
      <dgm:spPr/>
      <dgm:t>
        <a:bodyPr/>
        <a:lstStyle/>
        <a:p>
          <a:endParaRPr lang="ru-RU"/>
        </a:p>
      </dgm:t>
    </dgm:pt>
    <dgm:pt modelId="{16042AF1-DDD6-47B9-9225-DC4AEDC393E1}" type="sibTrans" cxnId="{EA57AE42-981B-48CF-A8F7-FFDAE2669D48}">
      <dgm:prSet/>
      <dgm:spPr/>
      <dgm:t>
        <a:bodyPr/>
        <a:lstStyle/>
        <a:p>
          <a:endParaRPr lang="ru-RU"/>
        </a:p>
      </dgm:t>
    </dgm:pt>
    <dgm:pt modelId="{963A8308-88D4-4300-B0CC-6A627DFEEE8E}">
      <dgm:prSet phldrT="[Текст]" custT="1"/>
      <dgm:spPr/>
      <dgm:t>
        <a:bodyPr/>
        <a:lstStyle/>
        <a:p>
          <a:r>
            <a:rPr lang="ru-RU" sz="1800"/>
            <a:t>В </a:t>
          </a:r>
          <a:r>
            <a:rPr lang="ru-RU" sz="1800" b="1" i="1"/>
            <a:t>старшей группе </a:t>
          </a:r>
          <a:r>
            <a:rPr lang="ru-RU" sz="1800"/>
            <a:t>дети связно, последовательно пересказывают литературные произведения, выразительно передавая диалоги действующих лиц, характеристики персонажей.</a:t>
          </a:r>
          <a:endParaRPr lang="ru-RU" sz="1800" dirty="0"/>
        </a:p>
      </dgm:t>
    </dgm:pt>
    <dgm:pt modelId="{BDE08E6C-6F3D-420D-8AE2-D3D9DA3A9B10}" type="parTrans" cxnId="{4E9275CB-5590-477A-884C-3341FED0C8AE}">
      <dgm:prSet/>
      <dgm:spPr/>
      <dgm:t>
        <a:bodyPr/>
        <a:lstStyle/>
        <a:p>
          <a:endParaRPr lang="ru-RU"/>
        </a:p>
      </dgm:t>
    </dgm:pt>
    <dgm:pt modelId="{81ED77F0-6DCE-4676-BC61-B9FA1F822BD6}" type="sibTrans" cxnId="{4E9275CB-5590-477A-884C-3341FED0C8AE}">
      <dgm:prSet/>
      <dgm:spPr/>
      <dgm:t>
        <a:bodyPr/>
        <a:lstStyle/>
        <a:p>
          <a:endParaRPr lang="ru-RU"/>
        </a:p>
      </dgm:t>
    </dgm:pt>
    <dgm:pt modelId="{176772AC-A934-402E-AA8E-C361C06D8959}">
      <dgm:prSet phldrT="[Текст]"/>
      <dgm:spPr/>
      <dgm:t>
        <a:bodyPr/>
        <a:lstStyle/>
        <a:p>
          <a:r>
            <a:rPr lang="ru-RU" dirty="0"/>
            <a:t>В </a:t>
          </a:r>
          <a:r>
            <a:rPr lang="ru-RU" b="1" i="1" dirty="0"/>
            <a:t>подготовительной</a:t>
          </a:r>
          <a:r>
            <a:rPr lang="ru-RU" dirty="0"/>
            <a:t> к школе группе дети умеют строить разные типы текстов (описание, повествование, рассуждение).</a:t>
          </a:r>
        </a:p>
      </dgm:t>
    </dgm:pt>
    <dgm:pt modelId="{13EBD27A-945F-4AA2-AD2C-7AE6DAF017D5}" type="parTrans" cxnId="{B95256CE-735D-40E2-92ED-5B3A6371A055}">
      <dgm:prSet/>
      <dgm:spPr/>
      <dgm:t>
        <a:bodyPr/>
        <a:lstStyle/>
        <a:p>
          <a:endParaRPr lang="ru-RU"/>
        </a:p>
      </dgm:t>
    </dgm:pt>
    <dgm:pt modelId="{2450D471-643A-46C8-84D1-588C961A4868}" type="sibTrans" cxnId="{B95256CE-735D-40E2-92ED-5B3A6371A055}">
      <dgm:prSet/>
      <dgm:spPr/>
      <dgm:t>
        <a:bodyPr/>
        <a:lstStyle/>
        <a:p>
          <a:endParaRPr lang="ru-RU"/>
        </a:p>
      </dgm:t>
    </dgm:pt>
    <dgm:pt modelId="{00697A66-4995-4DBA-9FDC-6B162743A143}">
      <dgm:prSet phldrT="[Текст]" custT="1"/>
      <dgm:spPr/>
      <dgm:t>
        <a:bodyPr/>
        <a:lstStyle/>
        <a:p>
          <a:r>
            <a:rPr lang="ru-RU" sz="1800" dirty="0"/>
            <a:t>В </a:t>
          </a:r>
          <a:r>
            <a:rPr lang="ru-RU" sz="1800" b="1" i="1" dirty="0"/>
            <a:t>средней группе </a:t>
          </a:r>
          <a:r>
            <a:rPr lang="ru-RU" sz="1800" dirty="0"/>
            <a:t>дети могут составлять небольшие рассказы из личного опыта сначала с опорой на картинку или игрушку, а затем и без опоры на наглядный материал.</a:t>
          </a:r>
        </a:p>
      </dgm:t>
    </dgm:pt>
    <dgm:pt modelId="{0172E760-85A9-40B0-A7FD-FC5A56FB4D23}" type="parTrans" cxnId="{CCF24C1A-1C25-42DC-9F1F-5D6B62DF7B5D}">
      <dgm:prSet/>
      <dgm:spPr/>
      <dgm:t>
        <a:bodyPr/>
        <a:lstStyle/>
        <a:p>
          <a:endParaRPr lang="ru-RU"/>
        </a:p>
      </dgm:t>
    </dgm:pt>
    <dgm:pt modelId="{0A2ACD41-07CF-4D9F-8666-C1AE8CCD5B37}" type="sibTrans" cxnId="{CCF24C1A-1C25-42DC-9F1F-5D6B62DF7B5D}">
      <dgm:prSet/>
      <dgm:spPr/>
      <dgm:t>
        <a:bodyPr/>
        <a:lstStyle/>
        <a:p>
          <a:endParaRPr lang="ru-RU"/>
        </a:p>
      </dgm:t>
    </dgm:pt>
    <dgm:pt modelId="{04F13FD1-541F-4591-A9DB-11F90AD039FD}">
      <dgm:prSet phldrT="[Текст]" custT="1"/>
      <dgm:spPr/>
      <dgm:t>
        <a:bodyPr/>
        <a:lstStyle/>
        <a:p>
          <a:r>
            <a:rPr lang="ru-RU" sz="1800" b="1" i="1" dirty="0"/>
            <a:t>Во 2 младшей группе </a:t>
          </a:r>
          <a:r>
            <a:rPr lang="ru-RU" sz="1800" dirty="0"/>
            <a:t>– могут пересказывать хорошо знакомые им сказки и рассказы, рассказывать по наглядному материалу.</a:t>
          </a:r>
        </a:p>
      </dgm:t>
    </dgm:pt>
    <dgm:pt modelId="{30020DDD-1866-4C34-8A59-631BC6909AD2}" type="parTrans" cxnId="{CDCCF1B5-1ADB-4C7F-AF40-BC74F02AFEAA}">
      <dgm:prSet/>
      <dgm:spPr/>
      <dgm:t>
        <a:bodyPr/>
        <a:lstStyle/>
        <a:p>
          <a:endParaRPr lang="ru-RU"/>
        </a:p>
      </dgm:t>
    </dgm:pt>
    <dgm:pt modelId="{D5FBDDB6-FAF8-468C-B22D-F9734033CB22}" type="sibTrans" cxnId="{CDCCF1B5-1ADB-4C7F-AF40-BC74F02AFEAA}">
      <dgm:prSet/>
      <dgm:spPr/>
      <dgm:t>
        <a:bodyPr/>
        <a:lstStyle/>
        <a:p>
          <a:endParaRPr lang="ru-RU"/>
        </a:p>
      </dgm:t>
    </dgm:pt>
    <dgm:pt modelId="{8B96C875-4F10-413D-8C3A-81906FF3D7F4}" type="pres">
      <dgm:prSet presAssocID="{C200320B-AB67-4C83-949C-869C1C97B1DB}" presName="outerComposite" presStyleCnt="0">
        <dgm:presLayoutVars>
          <dgm:chMax val="5"/>
          <dgm:dir/>
          <dgm:resizeHandles val="exact"/>
        </dgm:presLayoutVars>
      </dgm:prSet>
      <dgm:spPr/>
    </dgm:pt>
    <dgm:pt modelId="{8915BD2F-A739-4FE8-897E-41714E04727A}" type="pres">
      <dgm:prSet presAssocID="{C200320B-AB67-4C83-949C-869C1C97B1DB}" presName="dummyMaxCanvas" presStyleCnt="0">
        <dgm:presLayoutVars/>
      </dgm:prSet>
      <dgm:spPr/>
    </dgm:pt>
    <dgm:pt modelId="{E6DD1EED-26B8-4ADD-ADB6-DFB588A98563}" type="pres">
      <dgm:prSet presAssocID="{C200320B-AB67-4C83-949C-869C1C97B1DB}" presName="FiveNodes_1" presStyleLbl="node1" presStyleIdx="0" presStyleCnt="5">
        <dgm:presLayoutVars>
          <dgm:bulletEnabled val="1"/>
        </dgm:presLayoutVars>
      </dgm:prSet>
      <dgm:spPr/>
    </dgm:pt>
    <dgm:pt modelId="{F7FEF7AF-A4CC-400A-8261-AE0EA2F823D6}" type="pres">
      <dgm:prSet presAssocID="{C200320B-AB67-4C83-949C-869C1C97B1DB}" presName="FiveNodes_2" presStyleLbl="node1" presStyleIdx="1" presStyleCnt="5">
        <dgm:presLayoutVars>
          <dgm:bulletEnabled val="1"/>
        </dgm:presLayoutVars>
      </dgm:prSet>
      <dgm:spPr/>
    </dgm:pt>
    <dgm:pt modelId="{69514687-9A46-4CDA-94AA-BD381B918647}" type="pres">
      <dgm:prSet presAssocID="{C200320B-AB67-4C83-949C-869C1C97B1DB}" presName="FiveNodes_3" presStyleLbl="node1" presStyleIdx="2" presStyleCnt="5">
        <dgm:presLayoutVars>
          <dgm:bulletEnabled val="1"/>
        </dgm:presLayoutVars>
      </dgm:prSet>
      <dgm:spPr/>
    </dgm:pt>
    <dgm:pt modelId="{617F6D1F-4E17-47C7-9D46-C0B793231290}" type="pres">
      <dgm:prSet presAssocID="{C200320B-AB67-4C83-949C-869C1C97B1DB}" presName="FiveNodes_4" presStyleLbl="node1" presStyleIdx="3" presStyleCnt="5" custScaleX="112340" custScaleY="106837">
        <dgm:presLayoutVars>
          <dgm:bulletEnabled val="1"/>
        </dgm:presLayoutVars>
      </dgm:prSet>
      <dgm:spPr/>
    </dgm:pt>
    <dgm:pt modelId="{491B1B17-C422-4822-9A41-B8204E806270}" type="pres">
      <dgm:prSet presAssocID="{C200320B-AB67-4C83-949C-869C1C97B1DB}" presName="FiveNodes_5" presStyleLbl="node1" presStyleIdx="4" presStyleCnt="5">
        <dgm:presLayoutVars>
          <dgm:bulletEnabled val="1"/>
        </dgm:presLayoutVars>
      </dgm:prSet>
      <dgm:spPr/>
    </dgm:pt>
    <dgm:pt modelId="{26AA130D-2CAA-40E2-99EE-EAB50993EBF3}" type="pres">
      <dgm:prSet presAssocID="{C200320B-AB67-4C83-949C-869C1C97B1DB}" presName="FiveConn_1-2" presStyleLbl="fgAccFollowNode1" presStyleIdx="0" presStyleCnt="4">
        <dgm:presLayoutVars>
          <dgm:bulletEnabled val="1"/>
        </dgm:presLayoutVars>
      </dgm:prSet>
      <dgm:spPr/>
    </dgm:pt>
    <dgm:pt modelId="{423CAD93-E84A-44FE-9530-612A8352957B}" type="pres">
      <dgm:prSet presAssocID="{C200320B-AB67-4C83-949C-869C1C97B1DB}" presName="FiveConn_2-3" presStyleLbl="fgAccFollowNode1" presStyleIdx="1" presStyleCnt="4">
        <dgm:presLayoutVars>
          <dgm:bulletEnabled val="1"/>
        </dgm:presLayoutVars>
      </dgm:prSet>
      <dgm:spPr/>
    </dgm:pt>
    <dgm:pt modelId="{0CBBE97B-E9C4-4C38-8D29-2E770F0B4C95}" type="pres">
      <dgm:prSet presAssocID="{C200320B-AB67-4C83-949C-869C1C97B1DB}" presName="FiveConn_3-4" presStyleLbl="fgAccFollowNode1" presStyleIdx="2" presStyleCnt="4">
        <dgm:presLayoutVars>
          <dgm:bulletEnabled val="1"/>
        </dgm:presLayoutVars>
      </dgm:prSet>
      <dgm:spPr/>
    </dgm:pt>
    <dgm:pt modelId="{C9382843-0399-4AF6-A411-696BD8754AB9}" type="pres">
      <dgm:prSet presAssocID="{C200320B-AB67-4C83-949C-869C1C97B1DB}" presName="FiveConn_4-5" presStyleLbl="fgAccFollowNode1" presStyleIdx="3" presStyleCnt="4">
        <dgm:presLayoutVars>
          <dgm:bulletEnabled val="1"/>
        </dgm:presLayoutVars>
      </dgm:prSet>
      <dgm:spPr/>
    </dgm:pt>
    <dgm:pt modelId="{A5D0C147-B7EA-4455-BD65-2FF97BD47122}" type="pres">
      <dgm:prSet presAssocID="{C200320B-AB67-4C83-949C-869C1C97B1DB}" presName="FiveNodes_1_text" presStyleLbl="node1" presStyleIdx="4" presStyleCnt="5">
        <dgm:presLayoutVars>
          <dgm:bulletEnabled val="1"/>
        </dgm:presLayoutVars>
      </dgm:prSet>
      <dgm:spPr/>
    </dgm:pt>
    <dgm:pt modelId="{F451F03D-1082-4825-AF25-852740391B95}" type="pres">
      <dgm:prSet presAssocID="{C200320B-AB67-4C83-949C-869C1C97B1DB}" presName="FiveNodes_2_text" presStyleLbl="node1" presStyleIdx="4" presStyleCnt="5">
        <dgm:presLayoutVars>
          <dgm:bulletEnabled val="1"/>
        </dgm:presLayoutVars>
      </dgm:prSet>
      <dgm:spPr/>
    </dgm:pt>
    <dgm:pt modelId="{FB34D00E-8EE5-42A7-B941-CAB4565B407F}" type="pres">
      <dgm:prSet presAssocID="{C200320B-AB67-4C83-949C-869C1C97B1DB}" presName="FiveNodes_3_text" presStyleLbl="node1" presStyleIdx="4" presStyleCnt="5">
        <dgm:presLayoutVars>
          <dgm:bulletEnabled val="1"/>
        </dgm:presLayoutVars>
      </dgm:prSet>
      <dgm:spPr/>
    </dgm:pt>
    <dgm:pt modelId="{7B985E53-BB99-40D2-8DDF-DFDE41DE0500}" type="pres">
      <dgm:prSet presAssocID="{C200320B-AB67-4C83-949C-869C1C97B1DB}" presName="FiveNodes_4_text" presStyleLbl="node1" presStyleIdx="4" presStyleCnt="5">
        <dgm:presLayoutVars>
          <dgm:bulletEnabled val="1"/>
        </dgm:presLayoutVars>
      </dgm:prSet>
      <dgm:spPr/>
    </dgm:pt>
    <dgm:pt modelId="{82D733B4-FC92-432E-80C2-9621738EAE99}" type="pres">
      <dgm:prSet presAssocID="{C200320B-AB67-4C83-949C-869C1C97B1D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9AC4202-8C94-44DD-9733-B3759DC81EE7}" type="presOf" srcId="{176772AC-A934-402E-AA8E-C361C06D8959}" destId="{82D733B4-FC92-432E-80C2-9621738EAE99}" srcOrd="1" destOrd="0" presId="urn:microsoft.com/office/officeart/2005/8/layout/vProcess5"/>
    <dgm:cxn modelId="{68FE9A15-71A1-4BC9-8F38-D0DB9F37F509}" type="presOf" srcId="{04F13FD1-541F-4591-A9DB-11F90AD039FD}" destId="{F7FEF7AF-A4CC-400A-8261-AE0EA2F823D6}" srcOrd="0" destOrd="0" presId="urn:microsoft.com/office/officeart/2005/8/layout/vProcess5"/>
    <dgm:cxn modelId="{CCF24C1A-1C25-42DC-9F1F-5D6B62DF7B5D}" srcId="{C200320B-AB67-4C83-949C-869C1C97B1DB}" destId="{00697A66-4995-4DBA-9FDC-6B162743A143}" srcOrd="2" destOrd="0" parTransId="{0172E760-85A9-40B0-A7FD-FC5A56FB4D23}" sibTransId="{0A2ACD41-07CF-4D9F-8666-C1AE8CCD5B37}"/>
    <dgm:cxn modelId="{2163F62A-8209-4889-B6A3-504D58DB89D6}" type="presOf" srcId="{FAD4E84A-40CB-4AD8-ACE5-0265AF1739C5}" destId="{A5D0C147-B7EA-4455-BD65-2FF97BD47122}" srcOrd="1" destOrd="0" presId="urn:microsoft.com/office/officeart/2005/8/layout/vProcess5"/>
    <dgm:cxn modelId="{34F5925C-E365-4500-B6C9-39CE5398A7D1}" type="presOf" srcId="{D5FBDDB6-FAF8-468C-B22D-F9734033CB22}" destId="{423CAD93-E84A-44FE-9530-612A8352957B}" srcOrd="0" destOrd="0" presId="urn:microsoft.com/office/officeart/2005/8/layout/vProcess5"/>
    <dgm:cxn modelId="{EA57AE42-981B-48CF-A8F7-FFDAE2669D48}" srcId="{C200320B-AB67-4C83-949C-869C1C97B1DB}" destId="{FAD4E84A-40CB-4AD8-ACE5-0265AF1739C5}" srcOrd="0" destOrd="0" parTransId="{98ADFB76-BDE6-4F72-AB84-AE716FCD3558}" sibTransId="{16042AF1-DDD6-47B9-9225-DC4AEDC393E1}"/>
    <dgm:cxn modelId="{8FE25B43-DB9A-4BDA-A04A-624522CA0145}" type="presOf" srcId="{81ED77F0-6DCE-4676-BC61-B9FA1F822BD6}" destId="{C9382843-0399-4AF6-A411-696BD8754AB9}" srcOrd="0" destOrd="0" presId="urn:microsoft.com/office/officeart/2005/8/layout/vProcess5"/>
    <dgm:cxn modelId="{0ABF6358-42E5-45A0-BD69-8D29DB3EABD0}" type="presOf" srcId="{00697A66-4995-4DBA-9FDC-6B162743A143}" destId="{69514687-9A46-4CDA-94AA-BD381B918647}" srcOrd="0" destOrd="0" presId="urn:microsoft.com/office/officeart/2005/8/layout/vProcess5"/>
    <dgm:cxn modelId="{E296A285-9FB6-4B61-AF95-5EF794511672}" type="presOf" srcId="{00697A66-4995-4DBA-9FDC-6B162743A143}" destId="{FB34D00E-8EE5-42A7-B941-CAB4565B407F}" srcOrd="1" destOrd="0" presId="urn:microsoft.com/office/officeart/2005/8/layout/vProcess5"/>
    <dgm:cxn modelId="{51F1F089-76DB-4BB9-BCCA-7C2AD255140D}" type="presOf" srcId="{16042AF1-DDD6-47B9-9225-DC4AEDC393E1}" destId="{26AA130D-2CAA-40E2-99EE-EAB50993EBF3}" srcOrd="0" destOrd="0" presId="urn:microsoft.com/office/officeart/2005/8/layout/vProcess5"/>
    <dgm:cxn modelId="{347049A0-800D-44D1-90DF-2BF746210B38}" type="presOf" srcId="{0A2ACD41-07CF-4D9F-8666-C1AE8CCD5B37}" destId="{0CBBE97B-E9C4-4C38-8D29-2E770F0B4C95}" srcOrd="0" destOrd="0" presId="urn:microsoft.com/office/officeart/2005/8/layout/vProcess5"/>
    <dgm:cxn modelId="{CD928FA3-8877-4BAD-A929-53F853153EA8}" type="presOf" srcId="{963A8308-88D4-4300-B0CC-6A627DFEEE8E}" destId="{7B985E53-BB99-40D2-8DDF-DFDE41DE0500}" srcOrd="1" destOrd="0" presId="urn:microsoft.com/office/officeart/2005/8/layout/vProcess5"/>
    <dgm:cxn modelId="{DB611DB0-47AA-41B4-BA87-A7F1A05EDA8F}" type="presOf" srcId="{C200320B-AB67-4C83-949C-869C1C97B1DB}" destId="{8B96C875-4F10-413D-8C3A-81906FF3D7F4}" srcOrd="0" destOrd="0" presId="urn:microsoft.com/office/officeart/2005/8/layout/vProcess5"/>
    <dgm:cxn modelId="{CDCCF1B5-1ADB-4C7F-AF40-BC74F02AFEAA}" srcId="{C200320B-AB67-4C83-949C-869C1C97B1DB}" destId="{04F13FD1-541F-4591-A9DB-11F90AD039FD}" srcOrd="1" destOrd="0" parTransId="{30020DDD-1866-4C34-8A59-631BC6909AD2}" sibTransId="{D5FBDDB6-FAF8-468C-B22D-F9734033CB22}"/>
    <dgm:cxn modelId="{C665F5C4-4953-4109-AD55-039CB077B629}" type="presOf" srcId="{963A8308-88D4-4300-B0CC-6A627DFEEE8E}" destId="{617F6D1F-4E17-47C7-9D46-C0B793231290}" srcOrd="0" destOrd="0" presId="urn:microsoft.com/office/officeart/2005/8/layout/vProcess5"/>
    <dgm:cxn modelId="{4E9275CB-5590-477A-884C-3341FED0C8AE}" srcId="{C200320B-AB67-4C83-949C-869C1C97B1DB}" destId="{963A8308-88D4-4300-B0CC-6A627DFEEE8E}" srcOrd="3" destOrd="0" parTransId="{BDE08E6C-6F3D-420D-8AE2-D3D9DA3A9B10}" sibTransId="{81ED77F0-6DCE-4676-BC61-B9FA1F822BD6}"/>
    <dgm:cxn modelId="{E26CEBCD-D2D1-4ABA-BEDB-E244AC327EBB}" type="presOf" srcId="{FAD4E84A-40CB-4AD8-ACE5-0265AF1739C5}" destId="{E6DD1EED-26B8-4ADD-ADB6-DFB588A98563}" srcOrd="0" destOrd="0" presId="urn:microsoft.com/office/officeart/2005/8/layout/vProcess5"/>
    <dgm:cxn modelId="{B95256CE-735D-40E2-92ED-5B3A6371A055}" srcId="{C200320B-AB67-4C83-949C-869C1C97B1DB}" destId="{176772AC-A934-402E-AA8E-C361C06D8959}" srcOrd="4" destOrd="0" parTransId="{13EBD27A-945F-4AA2-AD2C-7AE6DAF017D5}" sibTransId="{2450D471-643A-46C8-84D1-588C961A4868}"/>
    <dgm:cxn modelId="{003A06D9-0760-4E64-8DAF-F9A0897242D9}" type="presOf" srcId="{176772AC-A934-402E-AA8E-C361C06D8959}" destId="{491B1B17-C422-4822-9A41-B8204E806270}" srcOrd="0" destOrd="0" presId="urn:microsoft.com/office/officeart/2005/8/layout/vProcess5"/>
    <dgm:cxn modelId="{D2F99DED-3453-46FD-B593-95552A55712E}" type="presOf" srcId="{04F13FD1-541F-4591-A9DB-11F90AD039FD}" destId="{F451F03D-1082-4825-AF25-852740391B95}" srcOrd="1" destOrd="0" presId="urn:microsoft.com/office/officeart/2005/8/layout/vProcess5"/>
    <dgm:cxn modelId="{0A38DDDC-6EF2-461A-B330-56B94251FC54}" type="presParOf" srcId="{8B96C875-4F10-413D-8C3A-81906FF3D7F4}" destId="{8915BD2F-A739-4FE8-897E-41714E04727A}" srcOrd="0" destOrd="0" presId="urn:microsoft.com/office/officeart/2005/8/layout/vProcess5"/>
    <dgm:cxn modelId="{A350BC55-B5EB-40FC-8FFB-7B9343E8C08F}" type="presParOf" srcId="{8B96C875-4F10-413D-8C3A-81906FF3D7F4}" destId="{E6DD1EED-26B8-4ADD-ADB6-DFB588A98563}" srcOrd="1" destOrd="0" presId="urn:microsoft.com/office/officeart/2005/8/layout/vProcess5"/>
    <dgm:cxn modelId="{5D015599-A872-44E7-98D4-1847EDDC976D}" type="presParOf" srcId="{8B96C875-4F10-413D-8C3A-81906FF3D7F4}" destId="{F7FEF7AF-A4CC-400A-8261-AE0EA2F823D6}" srcOrd="2" destOrd="0" presId="urn:microsoft.com/office/officeart/2005/8/layout/vProcess5"/>
    <dgm:cxn modelId="{0150CC95-0ECD-4960-962C-44B96C9FA4D5}" type="presParOf" srcId="{8B96C875-4F10-413D-8C3A-81906FF3D7F4}" destId="{69514687-9A46-4CDA-94AA-BD381B918647}" srcOrd="3" destOrd="0" presId="urn:microsoft.com/office/officeart/2005/8/layout/vProcess5"/>
    <dgm:cxn modelId="{65B31B4D-6AD0-4C3C-B968-1F8D15AFFF96}" type="presParOf" srcId="{8B96C875-4F10-413D-8C3A-81906FF3D7F4}" destId="{617F6D1F-4E17-47C7-9D46-C0B793231290}" srcOrd="4" destOrd="0" presId="urn:microsoft.com/office/officeart/2005/8/layout/vProcess5"/>
    <dgm:cxn modelId="{E389F967-9B98-451E-8904-4DC708FD0AC8}" type="presParOf" srcId="{8B96C875-4F10-413D-8C3A-81906FF3D7F4}" destId="{491B1B17-C422-4822-9A41-B8204E806270}" srcOrd="5" destOrd="0" presId="urn:microsoft.com/office/officeart/2005/8/layout/vProcess5"/>
    <dgm:cxn modelId="{2DC375F2-CAFA-4B48-BB37-E04A63AFFDFD}" type="presParOf" srcId="{8B96C875-4F10-413D-8C3A-81906FF3D7F4}" destId="{26AA130D-2CAA-40E2-99EE-EAB50993EBF3}" srcOrd="6" destOrd="0" presId="urn:microsoft.com/office/officeart/2005/8/layout/vProcess5"/>
    <dgm:cxn modelId="{B6F60387-BF28-4DAC-B796-571B0BAEA05C}" type="presParOf" srcId="{8B96C875-4F10-413D-8C3A-81906FF3D7F4}" destId="{423CAD93-E84A-44FE-9530-612A8352957B}" srcOrd="7" destOrd="0" presId="urn:microsoft.com/office/officeart/2005/8/layout/vProcess5"/>
    <dgm:cxn modelId="{C96C591A-9178-4F87-847A-E603ED87EDEE}" type="presParOf" srcId="{8B96C875-4F10-413D-8C3A-81906FF3D7F4}" destId="{0CBBE97B-E9C4-4C38-8D29-2E770F0B4C95}" srcOrd="8" destOrd="0" presId="urn:microsoft.com/office/officeart/2005/8/layout/vProcess5"/>
    <dgm:cxn modelId="{997D6D5A-B7B3-498A-9FB3-E2B5C238B49E}" type="presParOf" srcId="{8B96C875-4F10-413D-8C3A-81906FF3D7F4}" destId="{C9382843-0399-4AF6-A411-696BD8754AB9}" srcOrd="9" destOrd="0" presId="urn:microsoft.com/office/officeart/2005/8/layout/vProcess5"/>
    <dgm:cxn modelId="{046D93A9-CA7C-461A-8241-02AFEAC81AB5}" type="presParOf" srcId="{8B96C875-4F10-413D-8C3A-81906FF3D7F4}" destId="{A5D0C147-B7EA-4455-BD65-2FF97BD47122}" srcOrd="10" destOrd="0" presId="urn:microsoft.com/office/officeart/2005/8/layout/vProcess5"/>
    <dgm:cxn modelId="{B85AAAC0-43A1-46AD-9062-77E9A6DEE18B}" type="presParOf" srcId="{8B96C875-4F10-413D-8C3A-81906FF3D7F4}" destId="{F451F03D-1082-4825-AF25-852740391B95}" srcOrd="11" destOrd="0" presId="urn:microsoft.com/office/officeart/2005/8/layout/vProcess5"/>
    <dgm:cxn modelId="{CD7DD73A-76F6-4B14-9E7D-8D603DA6E81B}" type="presParOf" srcId="{8B96C875-4F10-413D-8C3A-81906FF3D7F4}" destId="{FB34D00E-8EE5-42A7-B941-CAB4565B407F}" srcOrd="12" destOrd="0" presId="urn:microsoft.com/office/officeart/2005/8/layout/vProcess5"/>
    <dgm:cxn modelId="{44214E16-EA03-4487-AF56-4394351548A4}" type="presParOf" srcId="{8B96C875-4F10-413D-8C3A-81906FF3D7F4}" destId="{7B985E53-BB99-40D2-8DDF-DFDE41DE0500}" srcOrd="13" destOrd="0" presId="urn:microsoft.com/office/officeart/2005/8/layout/vProcess5"/>
    <dgm:cxn modelId="{209E16A7-5898-418C-8DD2-0FC01587D3FE}" type="presParOf" srcId="{8B96C875-4F10-413D-8C3A-81906FF3D7F4}" destId="{82D733B4-FC92-432E-80C2-9621738EAE99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01089-2619-4B01-AF65-54ABD04BF9EB}">
      <dsp:nvSpPr>
        <dsp:cNvPr id="0" name=""/>
        <dsp:cNvSpPr/>
      </dsp:nvSpPr>
      <dsp:spPr>
        <a:xfrm rot="5400000">
          <a:off x="-242588" y="247850"/>
          <a:ext cx="1617256" cy="11320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Ранний возраст</a:t>
          </a:r>
        </a:p>
      </dsp:txBody>
      <dsp:txXfrm rot="-5400000">
        <a:off x="1" y="571302"/>
        <a:ext cx="1132079" cy="485177"/>
      </dsp:txXfrm>
    </dsp:sp>
    <dsp:sp modelId="{37000934-FEFB-4727-BACE-54F728D9FDB1}">
      <dsp:nvSpPr>
        <dsp:cNvPr id="0" name=""/>
        <dsp:cNvSpPr/>
      </dsp:nvSpPr>
      <dsp:spPr>
        <a:xfrm rot="5400000">
          <a:off x="4468486" y="-3331144"/>
          <a:ext cx="1051769" cy="77245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понимание речи окружающих и использование активной речи детей как средства общения</a:t>
          </a:r>
        </a:p>
      </dsp:txBody>
      <dsp:txXfrm rot="-5400000">
        <a:off x="1132080" y="56605"/>
        <a:ext cx="7673240" cy="949083"/>
      </dsp:txXfrm>
    </dsp:sp>
    <dsp:sp modelId="{FEB1DC51-1721-4262-8F2F-1661CB773688}">
      <dsp:nvSpPr>
        <dsp:cNvPr id="0" name=""/>
        <dsp:cNvSpPr/>
      </dsp:nvSpPr>
      <dsp:spPr>
        <a:xfrm rot="5400000">
          <a:off x="-242588" y="1721911"/>
          <a:ext cx="1617256" cy="11320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Младший дошкольный возраст </a:t>
          </a:r>
        </a:p>
      </dsp:txBody>
      <dsp:txXfrm rot="-5400000">
        <a:off x="1" y="2045363"/>
        <a:ext cx="1132079" cy="485177"/>
      </dsp:txXfrm>
    </dsp:sp>
    <dsp:sp modelId="{32EC0782-2790-403A-A615-0625397BF252}">
      <dsp:nvSpPr>
        <dsp:cNvPr id="0" name=""/>
        <dsp:cNvSpPr/>
      </dsp:nvSpPr>
      <dsp:spPr>
        <a:xfrm rot="5400000">
          <a:off x="4468762" y="-1857360"/>
          <a:ext cx="1051216" cy="77245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Arial Black" panose="020B0A04020102020204" pitchFamily="34" charset="0"/>
            </a:rPr>
            <a:t>выражать свои просьбы словами, понятно отвечать на вопросы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Arial Black" panose="020B0A04020102020204" pitchFamily="34" charset="0"/>
            </a:rPr>
            <a:t>задавать вопросы по поводу ближайшего окружения             (Кто? Что? Где? Что делает? Зачем?)</a:t>
          </a:r>
        </a:p>
      </dsp:txBody>
      <dsp:txXfrm rot="-5400000">
        <a:off x="1132079" y="1530639"/>
        <a:ext cx="7673267" cy="948584"/>
      </dsp:txXfrm>
    </dsp:sp>
    <dsp:sp modelId="{8F73C8FE-2F81-4FB4-A2F6-9EA6F79F774D}">
      <dsp:nvSpPr>
        <dsp:cNvPr id="0" name=""/>
        <dsp:cNvSpPr/>
      </dsp:nvSpPr>
      <dsp:spPr>
        <a:xfrm rot="5400000">
          <a:off x="-242588" y="3195971"/>
          <a:ext cx="1617256" cy="11320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Средний дошкольный возраст </a:t>
          </a:r>
        </a:p>
      </dsp:txBody>
      <dsp:txXfrm rot="-5400000">
        <a:off x="1" y="3519423"/>
        <a:ext cx="1132079" cy="485177"/>
      </dsp:txXfrm>
    </dsp:sp>
    <dsp:sp modelId="{324A2174-53DD-4595-8BCB-4F25DC334941}">
      <dsp:nvSpPr>
        <dsp:cNvPr id="0" name=""/>
        <dsp:cNvSpPr/>
      </dsp:nvSpPr>
      <dsp:spPr>
        <a:xfrm rot="5400000">
          <a:off x="4468762" y="-383299"/>
          <a:ext cx="1051216" cy="77245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Arial Black" panose="020B0A04020102020204" pitchFamily="34" charset="0"/>
            </a:rPr>
            <a:t>вступать в общение со взрослыми и сверстниками, отвечать на вопросы и задавать их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Arial Black" panose="020B0A04020102020204" pitchFamily="34" charset="0"/>
            </a:rPr>
            <a:t>рассказывать о своих наблюдениях, переживаниях</a:t>
          </a:r>
        </a:p>
      </dsp:txBody>
      <dsp:txXfrm rot="-5400000">
        <a:off x="1132079" y="3004700"/>
        <a:ext cx="7673267" cy="948584"/>
      </dsp:txXfrm>
    </dsp:sp>
    <dsp:sp modelId="{79DAB3A0-A69B-40E0-8B6D-B81B63D21A73}">
      <dsp:nvSpPr>
        <dsp:cNvPr id="0" name=""/>
        <dsp:cNvSpPr/>
      </dsp:nvSpPr>
      <dsp:spPr>
        <a:xfrm rot="5400000">
          <a:off x="-242588" y="4670032"/>
          <a:ext cx="1617256" cy="11320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Старший дошкольный возраст</a:t>
          </a:r>
        </a:p>
      </dsp:txBody>
      <dsp:txXfrm rot="-5400000">
        <a:off x="1" y="4993484"/>
        <a:ext cx="1132079" cy="485177"/>
      </dsp:txXfrm>
    </dsp:sp>
    <dsp:sp modelId="{8E326BDF-0C2B-479A-BA02-E7FDBCFFBC00}">
      <dsp:nvSpPr>
        <dsp:cNvPr id="0" name=""/>
        <dsp:cNvSpPr/>
      </dsp:nvSpPr>
      <dsp:spPr>
        <a:xfrm rot="5400000">
          <a:off x="4468762" y="1090760"/>
          <a:ext cx="1051216" cy="77245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Arial Black" panose="020B0A04020102020204" pitchFamily="34" charset="0"/>
            </a:rPr>
            <a:t>участвовать в общей беседе, внимательно слушать собеседника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Arial Black" panose="020B0A04020102020204" pitchFamily="34" charset="0"/>
            </a:rPr>
            <a:t>формулировать и задавать вопросы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Arial Black" panose="020B0A04020102020204" pitchFamily="34" charset="0"/>
            </a:rPr>
            <a:t>формирование культуры общения</a:t>
          </a:r>
        </a:p>
      </dsp:txBody>
      <dsp:txXfrm rot="-5400000">
        <a:off x="1132079" y="4478759"/>
        <a:ext cx="7673267" cy="948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9D5C9-10EC-4A42-8C1A-93B2CDD8AAAC}">
      <dsp:nvSpPr>
        <dsp:cNvPr id="0" name=""/>
        <dsp:cNvSpPr/>
      </dsp:nvSpPr>
      <dsp:spPr>
        <a:xfrm>
          <a:off x="782106" y="-197000"/>
          <a:ext cx="5662440" cy="5662440"/>
        </a:xfrm>
        <a:prstGeom prst="circularArrow">
          <a:avLst>
            <a:gd name="adj1" fmla="val 5544"/>
            <a:gd name="adj2" fmla="val 330680"/>
            <a:gd name="adj3" fmla="val 13229933"/>
            <a:gd name="adj4" fmla="val 1772797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2FFFB8-ADD2-4267-A736-CE60B1544F98}">
      <dsp:nvSpPr>
        <dsp:cNvPr id="0" name=""/>
        <dsp:cNvSpPr/>
      </dsp:nvSpPr>
      <dsp:spPr>
        <a:xfrm>
          <a:off x="1989558" y="58775"/>
          <a:ext cx="3247535" cy="13195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latin typeface="Arial Black" panose="020B0A04020102020204" pitchFamily="34" charset="0"/>
            </a:rPr>
            <a:t>Целостность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latin typeface="Arial Black" panose="020B0A04020102020204" pitchFamily="34" charset="0"/>
            </a:rPr>
            <a:t>(единство темы, сохранение главной мысли)</a:t>
          </a:r>
        </a:p>
      </dsp:txBody>
      <dsp:txXfrm>
        <a:off x="2053971" y="123188"/>
        <a:ext cx="3118709" cy="1190677"/>
      </dsp:txXfrm>
    </dsp:sp>
    <dsp:sp modelId="{0E90CAFA-7B26-4AA8-8819-7CC8CCD176CD}">
      <dsp:nvSpPr>
        <dsp:cNvPr id="0" name=""/>
        <dsp:cNvSpPr/>
      </dsp:nvSpPr>
      <dsp:spPr>
        <a:xfrm>
          <a:off x="4387149" y="1724063"/>
          <a:ext cx="3045361" cy="13259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latin typeface="Arial Black" panose="020B0A04020102020204" pitchFamily="34" charset="0"/>
            </a:rPr>
            <a:t>Структурное оформление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latin typeface="Arial Black" panose="020B0A04020102020204" pitchFamily="34" charset="0"/>
            </a:rPr>
            <a:t>(начало, середина, конец)</a:t>
          </a:r>
        </a:p>
      </dsp:txBody>
      <dsp:txXfrm>
        <a:off x="4451876" y="1788790"/>
        <a:ext cx="2915907" cy="1196488"/>
      </dsp:txXfrm>
    </dsp:sp>
    <dsp:sp modelId="{E187E8F3-3883-4150-A941-D490D3D892BA}">
      <dsp:nvSpPr>
        <dsp:cNvPr id="0" name=""/>
        <dsp:cNvSpPr/>
      </dsp:nvSpPr>
      <dsp:spPr>
        <a:xfrm>
          <a:off x="3666887" y="4402971"/>
          <a:ext cx="3187604" cy="13195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latin typeface="Arial Black" panose="020B0A04020102020204" pitchFamily="34" charset="0"/>
            </a:rPr>
            <a:t>Связность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latin typeface="Arial Black" panose="020B0A04020102020204" pitchFamily="34" charset="0"/>
            </a:rPr>
            <a:t>(логические связи между предложениями и частями монолога</a:t>
          </a:r>
          <a:r>
            <a:rPr lang="ru-RU" sz="1600" kern="1200" dirty="0">
              <a:latin typeface="Arial Black" panose="020B0A04020102020204" pitchFamily="34" charset="0"/>
            </a:rPr>
            <a:t>)</a:t>
          </a:r>
        </a:p>
      </dsp:txBody>
      <dsp:txXfrm>
        <a:off x="3731300" y="4467384"/>
        <a:ext cx="3058778" cy="1190677"/>
      </dsp:txXfrm>
    </dsp:sp>
    <dsp:sp modelId="{003E375C-9354-4574-8128-8C9091D3E6FD}">
      <dsp:nvSpPr>
        <dsp:cNvPr id="0" name=""/>
        <dsp:cNvSpPr/>
      </dsp:nvSpPr>
      <dsp:spPr>
        <a:xfrm>
          <a:off x="194914" y="4402977"/>
          <a:ext cx="2937822" cy="13195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 Black" panose="020B0A04020102020204" pitchFamily="34" charset="0"/>
            </a:rPr>
            <a:t>Объем высказывания</a:t>
          </a:r>
        </a:p>
      </dsp:txBody>
      <dsp:txXfrm>
        <a:off x="259327" y="4467390"/>
        <a:ext cx="2808996" cy="1190677"/>
      </dsp:txXfrm>
    </dsp:sp>
    <dsp:sp modelId="{6E466FCA-4969-49B9-9CB6-E8ADE212FB0F}">
      <dsp:nvSpPr>
        <dsp:cNvPr id="0" name=""/>
        <dsp:cNvSpPr/>
      </dsp:nvSpPr>
      <dsp:spPr>
        <a:xfrm>
          <a:off x="-197320" y="1798760"/>
          <a:ext cx="3028287" cy="11765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latin typeface="Arial Black" panose="020B0A04020102020204" pitchFamily="34" charset="0"/>
            </a:rPr>
            <a:t>Плавность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latin typeface="Arial Black" panose="020B0A04020102020204" pitchFamily="34" charset="0"/>
            </a:rPr>
            <a:t>(отсутствие длительных пауз в процессе рассказывания)</a:t>
          </a:r>
        </a:p>
      </dsp:txBody>
      <dsp:txXfrm>
        <a:off x="-139886" y="1856194"/>
        <a:ext cx="2913419" cy="1061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8873E-4D82-40A5-AFE6-6BC1DBF4B4C3}">
      <dsp:nvSpPr>
        <dsp:cNvPr id="0" name=""/>
        <dsp:cNvSpPr/>
      </dsp:nvSpPr>
      <dsp:spPr>
        <a:xfrm rot="16200000">
          <a:off x="851266" y="-851266"/>
          <a:ext cx="2412268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по игрушкам и предметам </a:t>
          </a:r>
        </a:p>
      </dsp:txBody>
      <dsp:txXfrm rot="5400000">
        <a:off x="0" y="0"/>
        <a:ext cx="4114800" cy="1809201"/>
      </dsp:txXfrm>
    </dsp:sp>
    <dsp:sp modelId="{30A7D9EF-39AF-4906-809B-31605AF43720}">
      <dsp:nvSpPr>
        <dsp:cNvPr id="0" name=""/>
        <dsp:cNvSpPr/>
      </dsp:nvSpPr>
      <dsp:spPr>
        <a:xfrm>
          <a:off x="4114800" y="0"/>
          <a:ext cx="4114800" cy="241226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по картине</a:t>
          </a:r>
        </a:p>
      </dsp:txBody>
      <dsp:txXfrm>
        <a:off x="4114800" y="0"/>
        <a:ext cx="4114800" cy="1809201"/>
      </dsp:txXfrm>
    </dsp:sp>
    <dsp:sp modelId="{B48AEDDD-7CB5-446C-8183-810AC344B86B}">
      <dsp:nvSpPr>
        <dsp:cNvPr id="0" name=""/>
        <dsp:cNvSpPr/>
      </dsp:nvSpPr>
      <dsp:spPr>
        <a:xfrm rot="10800000">
          <a:off x="0" y="2412268"/>
          <a:ext cx="4114800" cy="241226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из опыта</a:t>
          </a:r>
        </a:p>
      </dsp:txBody>
      <dsp:txXfrm rot="10800000">
        <a:off x="0" y="3015335"/>
        <a:ext cx="4114800" cy="1809201"/>
      </dsp:txXfrm>
    </dsp:sp>
    <dsp:sp modelId="{5283B1F4-821C-463D-A32D-CA98ADFEBBB4}">
      <dsp:nvSpPr>
        <dsp:cNvPr id="0" name=""/>
        <dsp:cNvSpPr/>
      </dsp:nvSpPr>
      <dsp:spPr>
        <a:xfrm rot="5400000">
          <a:off x="4966065" y="1561002"/>
          <a:ext cx="2412268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творческие рассказы</a:t>
          </a:r>
        </a:p>
      </dsp:txBody>
      <dsp:txXfrm rot="-5400000">
        <a:off x="4114800" y="3015334"/>
        <a:ext cx="4114800" cy="1809201"/>
      </dsp:txXfrm>
    </dsp:sp>
    <dsp:sp modelId="{7B87FF36-201D-4260-892D-29D115657EF9}">
      <dsp:nvSpPr>
        <dsp:cNvPr id="0" name=""/>
        <dsp:cNvSpPr/>
      </dsp:nvSpPr>
      <dsp:spPr>
        <a:xfrm>
          <a:off x="1728195" y="1457860"/>
          <a:ext cx="4896554" cy="200026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РАССКАЗ</a:t>
          </a:r>
        </a:p>
      </dsp:txBody>
      <dsp:txXfrm>
        <a:off x="1825840" y="1555505"/>
        <a:ext cx="4701264" cy="18049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BF4F6-1547-47B7-8C25-15964FA2D9F4}">
      <dsp:nvSpPr>
        <dsp:cNvPr id="0" name=""/>
        <dsp:cNvSpPr/>
      </dsp:nvSpPr>
      <dsp:spPr>
        <a:xfrm rot="5400000">
          <a:off x="-300619" y="1556678"/>
          <a:ext cx="1334811" cy="1613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2DB30-B06F-4436-9118-753F080A055D}">
      <dsp:nvSpPr>
        <dsp:cNvPr id="0" name=""/>
        <dsp:cNvSpPr/>
      </dsp:nvSpPr>
      <dsp:spPr>
        <a:xfrm>
          <a:off x="3303" y="700160"/>
          <a:ext cx="1792850" cy="1075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 Black" panose="020B0A04020102020204" pitchFamily="34" charset="0"/>
              <a:cs typeface="Times New Roman" panose="02020603050405020304" pitchFamily="18" charset="0"/>
            </a:rPr>
            <a:t>Виды творческих сочинений:</a:t>
          </a:r>
        </a:p>
      </dsp:txBody>
      <dsp:txXfrm>
        <a:off x="34809" y="731666"/>
        <a:ext cx="1729838" cy="1012698"/>
      </dsp:txXfrm>
    </dsp:sp>
    <dsp:sp modelId="{7AEE74B8-1E68-4829-AB9A-85D9D0BCD83E}">
      <dsp:nvSpPr>
        <dsp:cNvPr id="0" name=""/>
        <dsp:cNvSpPr/>
      </dsp:nvSpPr>
      <dsp:spPr>
        <a:xfrm rot="5400000">
          <a:off x="-300619" y="2901315"/>
          <a:ext cx="1334811" cy="1613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E48D7-2B66-4CE5-BE75-FCA5A76C5616}">
      <dsp:nvSpPr>
        <dsp:cNvPr id="0" name=""/>
        <dsp:cNvSpPr/>
      </dsp:nvSpPr>
      <dsp:spPr>
        <a:xfrm>
          <a:off x="3303" y="2044798"/>
          <a:ext cx="1792850" cy="1075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ru-RU" sz="1400" b="0" kern="1200" dirty="0">
              <a:latin typeface="Arial Black" panose="020B0A04020102020204" pitchFamily="34" charset="0"/>
              <a:cs typeface="Times New Roman" panose="02020603050405020304" pitchFamily="18" charset="0"/>
            </a:rPr>
            <a:t>Придумывание рассказов по игрушкам</a:t>
          </a:r>
          <a:endParaRPr lang="ru-RU" sz="1100" kern="1200" dirty="0">
            <a:latin typeface="Arial Black" panose="020B0A04020102020204" pitchFamily="34" charset="0"/>
            <a:cs typeface="Times New Roman" panose="02020603050405020304" pitchFamily="18" charset="0"/>
          </a:endParaRPr>
        </a:p>
      </dsp:txBody>
      <dsp:txXfrm>
        <a:off x="34809" y="2076304"/>
        <a:ext cx="1729838" cy="1012698"/>
      </dsp:txXfrm>
    </dsp:sp>
    <dsp:sp modelId="{332F46DF-86B7-4038-8654-7EDF0BA7121D}">
      <dsp:nvSpPr>
        <dsp:cNvPr id="0" name=""/>
        <dsp:cNvSpPr/>
      </dsp:nvSpPr>
      <dsp:spPr>
        <a:xfrm>
          <a:off x="371699" y="3573634"/>
          <a:ext cx="2374665" cy="1613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18474-5518-4D1E-8DE9-813E7571C465}">
      <dsp:nvSpPr>
        <dsp:cNvPr id="0" name=""/>
        <dsp:cNvSpPr/>
      </dsp:nvSpPr>
      <dsp:spPr>
        <a:xfrm>
          <a:off x="3303" y="3389436"/>
          <a:ext cx="1792850" cy="1075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Придумывание рассказов по картинам</a:t>
          </a:r>
        </a:p>
      </dsp:txBody>
      <dsp:txXfrm>
        <a:off x="34809" y="3420942"/>
        <a:ext cx="1729838" cy="1012698"/>
      </dsp:txXfrm>
    </dsp:sp>
    <dsp:sp modelId="{A00BCC31-6743-4F27-AC5B-6EF6061ACF25}">
      <dsp:nvSpPr>
        <dsp:cNvPr id="0" name=""/>
        <dsp:cNvSpPr/>
      </dsp:nvSpPr>
      <dsp:spPr>
        <a:xfrm rot="16200000">
          <a:off x="2083872" y="2901315"/>
          <a:ext cx="1334811" cy="1613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F0D43-CE9B-44B1-8AA3-B6666AF2CEAA}">
      <dsp:nvSpPr>
        <dsp:cNvPr id="0" name=""/>
        <dsp:cNvSpPr/>
      </dsp:nvSpPr>
      <dsp:spPr>
        <a:xfrm>
          <a:off x="2387794" y="3389436"/>
          <a:ext cx="1792850" cy="1075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Придумывание рассказов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на тему, предложенную взрослым</a:t>
          </a:r>
        </a:p>
      </dsp:txBody>
      <dsp:txXfrm>
        <a:off x="2419300" y="3420942"/>
        <a:ext cx="1729838" cy="1012698"/>
      </dsp:txXfrm>
    </dsp:sp>
    <dsp:sp modelId="{6B3AA880-21D5-47A8-B9B3-CEFAF7F706D8}">
      <dsp:nvSpPr>
        <dsp:cNvPr id="0" name=""/>
        <dsp:cNvSpPr/>
      </dsp:nvSpPr>
      <dsp:spPr>
        <a:xfrm rot="16200000">
          <a:off x="2083872" y="1556678"/>
          <a:ext cx="1334811" cy="1613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BDAED-DCE8-4E6D-9610-450FC39F41D1}">
      <dsp:nvSpPr>
        <dsp:cNvPr id="0" name=""/>
        <dsp:cNvSpPr/>
      </dsp:nvSpPr>
      <dsp:spPr>
        <a:xfrm>
          <a:off x="2387794" y="2044798"/>
          <a:ext cx="1792850" cy="1075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Придумывание конца рассказа к предложенному началу</a:t>
          </a:r>
        </a:p>
      </dsp:txBody>
      <dsp:txXfrm>
        <a:off x="2419300" y="2076304"/>
        <a:ext cx="1729838" cy="1012698"/>
      </dsp:txXfrm>
    </dsp:sp>
    <dsp:sp modelId="{B658BA09-2B14-4957-BCCD-45B138721514}">
      <dsp:nvSpPr>
        <dsp:cNvPr id="0" name=""/>
        <dsp:cNvSpPr/>
      </dsp:nvSpPr>
      <dsp:spPr>
        <a:xfrm>
          <a:off x="2756191" y="884359"/>
          <a:ext cx="2374665" cy="1613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50A7A-3DAF-4F01-8042-8B43A9AAA95E}">
      <dsp:nvSpPr>
        <dsp:cNvPr id="0" name=""/>
        <dsp:cNvSpPr/>
      </dsp:nvSpPr>
      <dsp:spPr>
        <a:xfrm>
          <a:off x="2387794" y="700160"/>
          <a:ext cx="1792850" cy="1075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Рассказывание по аналогии</a:t>
          </a:r>
          <a:endParaRPr lang="ru-RU" sz="1400" b="0" kern="1200" dirty="0">
            <a:latin typeface="Arial Black" panose="020B0A04020102020204" pitchFamily="34" charset="0"/>
            <a:cs typeface="Times New Roman" panose="02020603050405020304" pitchFamily="18" charset="0"/>
          </a:endParaRPr>
        </a:p>
      </dsp:txBody>
      <dsp:txXfrm>
        <a:off x="2419300" y="731666"/>
        <a:ext cx="1729838" cy="1012698"/>
      </dsp:txXfrm>
    </dsp:sp>
    <dsp:sp modelId="{86D79649-2859-428E-8910-4181E483B84E}">
      <dsp:nvSpPr>
        <dsp:cNvPr id="0" name=""/>
        <dsp:cNvSpPr/>
      </dsp:nvSpPr>
      <dsp:spPr>
        <a:xfrm rot="5400000">
          <a:off x="4468363" y="1556678"/>
          <a:ext cx="1334811" cy="1613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57F1C-28AB-49C9-91AE-9A23094DC637}">
      <dsp:nvSpPr>
        <dsp:cNvPr id="0" name=""/>
        <dsp:cNvSpPr/>
      </dsp:nvSpPr>
      <dsp:spPr>
        <a:xfrm>
          <a:off x="4772285" y="700160"/>
          <a:ext cx="1792850" cy="1075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Придумывание сказок</a:t>
          </a:r>
        </a:p>
      </dsp:txBody>
      <dsp:txXfrm>
        <a:off x="4803791" y="731666"/>
        <a:ext cx="1729838" cy="1012698"/>
      </dsp:txXfrm>
    </dsp:sp>
    <dsp:sp modelId="{4FB24060-710A-47FB-A779-2254D7142BD6}">
      <dsp:nvSpPr>
        <dsp:cNvPr id="0" name=""/>
        <dsp:cNvSpPr/>
      </dsp:nvSpPr>
      <dsp:spPr>
        <a:xfrm>
          <a:off x="4772285" y="2044798"/>
          <a:ext cx="1792850" cy="1075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Придумывание рассказов по пословицам </a:t>
          </a:r>
        </a:p>
      </dsp:txBody>
      <dsp:txXfrm>
        <a:off x="4803791" y="2076304"/>
        <a:ext cx="1729838" cy="10126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D1EED-26B8-4ADD-ADB6-DFB588A98563}">
      <dsp:nvSpPr>
        <dsp:cNvPr id="0" name=""/>
        <dsp:cNvSpPr/>
      </dsp:nvSpPr>
      <dsp:spPr>
        <a:xfrm>
          <a:off x="0" y="0"/>
          <a:ext cx="6654074" cy="1213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 </a:t>
          </a:r>
          <a:r>
            <a:rPr lang="ru-RU" sz="1800" b="1" i="1" kern="1200" dirty="0"/>
            <a:t>раннем возрасте </a:t>
          </a:r>
          <a:r>
            <a:rPr lang="ru-RU" sz="1800" kern="1200" dirty="0"/>
            <a:t>дети слушают и повторяют по подражанию отдельные реплики и фразы. Могут в 2 – 4 фразах рассказывать по картинке или об увиденном на прогулке.</a:t>
          </a:r>
        </a:p>
      </dsp:txBody>
      <dsp:txXfrm>
        <a:off x="35541" y="35541"/>
        <a:ext cx="5202697" cy="1142364"/>
      </dsp:txXfrm>
    </dsp:sp>
    <dsp:sp modelId="{F7FEF7AF-A4CC-400A-8261-AE0EA2F823D6}">
      <dsp:nvSpPr>
        <dsp:cNvPr id="0" name=""/>
        <dsp:cNvSpPr/>
      </dsp:nvSpPr>
      <dsp:spPr>
        <a:xfrm>
          <a:off x="496895" y="1381980"/>
          <a:ext cx="6654074" cy="1213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/>
            <a:t>Во 2 младшей группе </a:t>
          </a:r>
          <a:r>
            <a:rPr lang="ru-RU" sz="1800" kern="1200" dirty="0"/>
            <a:t>– могут пересказывать хорошо знакомые им сказки и рассказы, рассказывать по наглядному материалу.</a:t>
          </a:r>
        </a:p>
      </dsp:txBody>
      <dsp:txXfrm>
        <a:off x="532436" y="1417521"/>
        <a:ext cx="5297357" cy="1142364"/>
      </dsp:txXfrm>
    </dsp:sp>
    <dsp:sp modelId="{69514687-9A46-4CDA-94AA-BD381B918647}">
      <dsp:nvSpPr>
        <dsp:cNvPr id="0" name=""/>
        <dsp:cNvSpPr/>
      </dsp:nvSpPr>
      <dsp:spPr>
        <a:xfrm>
          <a:off x="993790" y="2763960"/>
          <a:ext cx="6654074" cy="1213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 </a:t>
          </a:r>
          <a:r>
            <a:rPr lang="ru-RU" sz="1800" b="1" i="1" kern="1200" dirty="0"/>
            <a:t>средней группе </a:t>
          </a:r>
          <a:r>
            <a:rPr lang="ru-RU" sz="1800" kern="1200" dirty="0"/>
            <a:t>дети могут составлять небольшие рассказы из личного опыта сначала с опорой на картинку или игрушку, а затем и без опоры на наглядный материал.</a:t>
          </a:r>
        </a:p>
      </dsp:txBody>
      <dsp:txXfrm>
        <a:off x="1029331" y="2799501"/>
        <a:ext cx="5297357" cy="1142364"/>
      </dsp:txXfrm>
    </dsp:sp>
    <dsp:sp modelId="{617F6D1F-4E17-47C7-9D46-C0B793231290}">
      <dsp:nvSpPr>
        <dsp:cNvPr id="0" name=""/>
        <dsp:cNvSpPr/>
      </dsp:nvSpPr>
      <dsp:spPr>
        <a:xfrm>
          <a:off x="1080129" y="4104459"/>
          <a:ext cx="7475187" cy="1296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В </a:t>
          </a:r>
          <a:r>
            <a:rPr lang="ru-RU" sz="1800" b="1" i="1" kern="1200"/>
            <a:t>старшей группе </a:t>
          </a:r>
          <a:r>
            <a:rPr lang="ru-RU" sz="1800" kern="1200"/>
            <a:t>дети связно, последовательно пересказывают литературные произведения, выразительно передавая диалоги действующих лиц, характеристики персонажей.</a:t>
          </a:r>
          <a:endParaRPr lang="ru-RU" sz="1800" kern="1200" dirty="0"/>
        </a:p>
      </dsp:txBody>
      <dsp:txXfrm>
        <a:off x="1118100" y="4142430"/>
        <a:ext cx="5954962" cy="1220467"/>
      </dsp:txXfrm>
    </dsp:sp>
    <dsp:sp modelId="{491B1B17-C422-4822-9A41-B8204E806270}">
      <dsp:nvSpPr>
        <dsp:cNvPr id="0" name=""/>
        <dsp:cNvSpPr/>
      </dsp:nvSpPr>
      <dsp:spPr>
        <a:xfrm>
          <a:off x="1987580" y="5527921"/>
          <a:ext cx="6654074" cy="1213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 </a:t>
          </a:r>
          <a:r>
            <a:rPr lang="ru-RU" sz="1800" b="1" i="1" kern="1200" dirty="0"/>
            <a:t>подготовительной</a:t>
          </a:r>
          <a:r>
            <a:rPr lang="ru-RU" sz="1800" kern="1200" dirty="0"/>
            <a:t> к школе группе дети умеют строить разные типы текстов (описание, повествование, рассуждение).</a:t>
          </a:r>
        </a:p>
      </dsp:txBody>
      <dsp:txXfrm>
        <a:off x="2023121" y="5563462"/>
        <a:ext cx="5297357" cy="1142364"/>
      </dsp:txXfrm>
    </dsp:sp>
    <dsp:sp modelId="{26AA130D-2CAA-40E2-99EE-EAB50993EBF3}">
      <dsp:nvSpPr>
        <dsp:cNvPr id="0" name=""/>
        <dsp:cNvSpPr/>
      </dsp:nvSpPr>
      <dsp:spPr>
        <a:xfrm>
          <a:off x="5865334" y="886489"/>
          <a:ext cx="788740" cy="7887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/>
        </a:p>
      </dsp:txBody>
      <dsp:txXfrm>
        <a:off x="6042800" y="886489"/>
        <a:ext cx="433808" cy="593527"/>
      </dsp:txXfrm>
    </dsp:sp>
    <dsp:sp modelId="{423CAD93-E84A-44FE-9530-612A8352957B}">
      <dsp:nvSpPr>
        <dsp:cNvPr id="0" name=""/>
        <dsp:cNvSpPr/>
      </dsp:nvSpPr>
      <dsp:spPr>
        <a:xfrm>
          <a:off x="6362229" y="2268470"/>
          <a:ext cx="788740" cy="7887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/>
        </a:p>
      </dsp:txBody>
      <dsp:txXfrm>
        <a:off x="6539695" y="2268470"/>
        <a:ext cx="433808" cy="593527"/>
      </dsp:txXfrm>
    </dsp:sp>
    <dsp:sp modelId="{0CBBE97B-E9C4-4C38-8D29-2E770F0B4C95}">
      <dsp:nvSpPr>
        <dsp:cNvPr id="0" name=""/>
        <dsp:cNvSpPr/>
      </dsp:nvSpPr>
      <dsp:spPr>
        <a:xfrm>
          <a:off x="6859124" y="3630226"/>
          <a:ext cx="788740" cy="7887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/>
        </a:p>
      </dsp:txBody>
      <dsp:txXfrm>
        <a:off x="7036590" y="3630226"/>
        <a:ext cx="433808" cy="593527"/>
      </dsp:txXfrm>
    </dsp:sp>
    <dsp:sp modelId="{C9382843-0399-4AF6-A411-696BD8754AB9}">
      <dsp:nvSpPr>
        <dsp:cNvPr id="0" name=""/>
        <dsp:cNvSpPr/>
      </dsp:nvSpPr>
      <dsp:spPr>
        <a:xfrm>
          <a:off x="7356019" y="5025689"/>
          <a:ext cx="788740" cy="7887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/>
        </a:p>
      </dsp:txBody>
      <dsp:txXfrm>
        <a:off x="7533485" y="5025689"/>
        <a:ext cx="433808" cy="593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95E7-350E-493B-84BF-4E470D50A6D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D2924B-9ECB-4060-88C1-4ED072AD0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2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95E7-350E-493B-84BF-4E470D50A6D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D2924B-9ECB-4060-88C1-4ED072AD0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3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95E7-350E-493B-84BF-4E470D50A6D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D2924B-9ECB-4060-88C1-4ED072AD0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241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95E7-350E-493B-84BF-4E470D50A6D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D2924B-9ECB-4060-88C1-4ED072AD0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58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95E7-350E-493B-84BF-4E470D50A6D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D2924B-9ECB-4060-88C1-4ED072AD0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252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95E7-350E-493B-84BF-4E470D50A6D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D2924B-9ECB-4060-88C1-4ED072AD0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48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95E7-350E-493B-84BF-4E470D50A6D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924B-9ECB-4060-88C1-4ED072AD0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96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95E7-350E-493B-84BF-4E470D50A6D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924B-9ECB-4060-88C1-4ED072AD0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46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95E7-350E-493B-84BF-4E470D50A6D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924B-9ECB-4060-88C1-4ED072AD0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9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95E7-350E-493B-84BF-4E470D50A6D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D2924B-9ECB-4060-88C1-4ED072AD0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9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95E7-350E-493B-84BF-4E470D50A6D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D2924B-9ECB-4060-88C1-4ED072AD0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63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95E7-350E-493B-84BF-4E470D50A6D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D2924B-9ECB-4060-88C1-4ED072AD0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5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95E7-350E-493B-84BF-4E470D50A6D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924B-9ECB-4060-88C1-4ED072AD0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5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95E7-350E-493B-84BF-4E470D50A6D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924B-9ECB-4060-88C1-4ED072AD0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4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95E7-350E-493B-84BF-4E470D50A6D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924B-9ECB-4060-88C1-4ED072AD0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9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95E7-350E-493B-84BF-4E470D50A6D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D2924B-9ECB-4060-88C1-4ED072AD0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79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495E7-350E-493B-84BF-4E470D50A6D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D2924B-9ECB-4060-88C1-4ED072AD0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12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EA4FF7-DB86-444A-9F7F-3AC03BD73E71}"/>
              </a:ext>
            </a:extLst>
          </p:cNvPr>
          <p:cNvSpPr txBox="1"/>
          <p:nvPr/>
        </p:nvSpPr>
        <p:spPr>
          <a:xfrm>
            <a:off x="1161288" y="127857"/>
            <a:ext cx="10835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ФОРМИРОВАНИЕ СВЯЗНОЙ РЕЧИ</a:t>
            </a:r>
          </a:p>
          <a:p>
            <a:pPr algn="ctr"/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 ДЕТЕЙ ДОШКОЛЬНОГО ВОЗРАСТА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3289E8F-3705-4CFA-8A08-DB13251865A3}"/>
              </a:ext>
            </a:extLst>
          </p:cNvPr>
          <p:cNvSpPr txBox="1">
            <a:spLocks/>
          </p:cNvSpPr>
          <p:nvPr/>
        </p:nvSpPr>
        <p:spPr>
          <a:xfrm>
            <a:off x="0" y="4454624"/>
            <a:ext cx="1348740" cy="5745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90FC759-2703-4FC7-8E70-8FD4F087E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" y="-127857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3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417F285-C75B-4AA5-9C72-0F24B2587D25}"/>
              </a:ext>
            </a:extLst>
          </p:cNvPr>
          <p:cNvSpPr txBox="1">
            <a:spLocks/>
          </p:cNvSpPr>
          <p:nvPr/>
        </p:nvSpPr>
        <p:spPr>
          <a:xfrm>
            <a:off x="0" y="678152"/>
            <a:ext cx="1348740" cy="5745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4047E8-FF5F-4E4D-B50F-B9F2A358601B}"/>
              </a:ext>
            </a:extLst>
          </p:cNvPr>
          <p:cNvSpPr/>
          <p:nvPr/>
        </p:nvSpPr>
        <p:spPr>
          <a:xfrm>
            <a:off x="106680" y="103194"/>
            <a:ext cx="11978640" cy="53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РАССКАЗЫВАНИЕ ПО ИГРУШКАМ </a:t>
            </a:r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ПРЕДМЕТАМ</a:t>
            </a:r>
            <a:endParaRPr lang="ru-RU" sz="2800" dirty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136098-50F4-420A-87B3-81162A6D38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11" y="1371540"/>
            <a:ext cx="4339726" cy="4326481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B7F211A-5FD6-4533-BA6F-0DDDCB866031}"/>
              </a:ext>
            </a:extLst>
          </p:cNvPr>
          <p:cNvGrpSpPr/>
          <p:nvPr/>
        </p:nvGrpSpPr>
        <p:grpSpPr>
          <a:xfrm>
            <a:off x="4447123" y="1457862"/>
            <a:ext cx="3102864" cy="1728254"/>
            <a:chOff x="0" y="504534"/>
            <a:chExt cx="2882223" cy="1728254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AE0D94CA-9C3F-40AD-8885-575902A3D0BB}"/>
                </a:ext>
              </a:extLst>
            </p:cNvPr>
            <p:cNvSpPr/>
            <p:nvPr/>
          </p:nvSpPr>
          <p:spPr>
            <a:xfrm>
              <a:off x="0" y="504534"/>
              <a:ext cx="2882223" cy="172825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C4378DC7-AA9C-41C9-99E1-230F694742CC}"/>
                </a:ext>
              </a:extLst>
            </p:cNvPr>
            <p:cNvSpPr txBox="1"/>
            <p:nvPr/>
          </p:nvSpPr>
          <p:spPr>
            <a:xfrm>
              <a:off x="83388" y="588900"/>
              <a:ext cx="2713491" cy="15595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>
                  <a:latin typeface="Arial Black" panose="020B0A04020102020204" pitchFamily="34" charset="0"/>
                </a:rPr>
                <a:t>Описание игрушки 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E37A9DA-0422-4BC1-BA57-498ADB299350}"/>
              </a:ext>
            </a:extLst>
          </p:cNvPr>
          <p:cNvGrpSpPr/>
          <p:nvPr/>
        </p:nvGrpSpPr>
        <p:grpSpPr>
          <a:xfrm>
            <a:off x="191533" y="1054585"/>
            <a:ext cx="4255590" cy="2366457"/>
            <a:chOff x="-1068157" y="533959"/>
            <a:chExt cx="5760109" cy="2097935"/>
          </a:xfrm>
        </p:grpSpPr>
        <p:sp>
          <p:nvSpPr>
            <p:cNvPr id="11" name="Стрелка: вправо 10">
              <a:extLst>
                <a:ext uri="{FF2B5EF4-FFF2-40B4-BE49-F238E27FC236}">
                  <a16:creationId xmlns:a16="http://schemas.microsoft.com/office/drawing/2014/main" id="{B797C723-C265-4F0E-A161-F3A934BD2318}"/>
                </a:ext>
              </a:extLst>
            </p:cNvPr>
            <p:cNvSpPr/>
            <p:nvPr/>
          </p:nvSpPr>
          <p:spPr>
            <a:xfrm>
              <a:off x="-1068156" y="533959"/>
              <a:ext cx="5760108" cy="2097935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трелка: вправо 4">
              <a:extLst>
                <a:ext uri="{FF2B5EF4-FFF2-40B4-BE49-F238E27FC236}">
                  <a16:creationId xmlns:a16="http://schemas.microsoft.com/office/drawing/2014/main" id="{34E7FE94-44F4-448D-B22B-8B34DB8C1527}"/>
                </a:ext>
              </a:extLst>
            </p:cNvPr>
            <p:cNvSpPr txBox="1"/>
            <p:nvPr/>
          </p:nvSpPr>
          <p:spPr>
            <a:xfrm>
              <a:off x="-1068157" y="854916"/>
              <a:ext cx="4798471" cy="1419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i="1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ИГРЫ:</a:t>
              </a:r>
              <a:endParaRPr lang="ru-RU" sz="1600" i="1" kern="120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i="1" kern="12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«Магазин игрушек» (посуды, одежды)</a:t>
              </a:r>
            </a:p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i="1" kern="12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«Чудесный мешочек»,</a:t>
              </a:r>
            </a:p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i="1" kern="12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«Кто это? Что это?»</a:t>
              </a:r>
            </a:p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0" i="1" kern="12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Отгадывание и составление загадок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06DA25F-848E-4041-A273-D54D9FA365FB}"/>
              </a:ext>
            </a:extLst>
          </p:cNvPr>
          <p:cNvGrpSpPr/>
          <p:nvPr/>
        </p:nvGrpSpPr>
        <p:grpSpPr>
          <a:xfrm>
            <a:off x="4531986" y="3942853"/>
            <a:ext cx="3102596" cy="1728254"/>
            <a:chOff x="-3906836" y="3382732"/>
            <a:chExt cx="2882223" cy="1728254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7A6281DF-7204-40D0-83DB-1E3E209E0EEF}"/>
                </a:ext>
              </a:extLst>
            </p:cNvPr>
            <p:cNvSpPr/>
            <p:nvPr/>
          </p:nvSpPr>
          <p:spPr>
            <a:xfrm>
              <a:off x="-3906836" y="3382732"/>
              <a:ext cx="2882223" cy="172825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5" name="Прямоугольник: скругленные углы 4">
              <a:extLst>
                <a:ext uri="{FF2B5EF4-FFF2-40B4-BE49-F238E27FC236}">
                  <a16:creationId xmlns:a16="http://schemas.microsoft.com/office/drawing/2014/main" id="{AC9E4428-944D-4AE5-8160-0D937200C8E6}"/>
                </a:ext>
              </a:extLst>
            </p:cNvPr>
            <p:cNvSpPr txBox="1"/>
            <p:nvPr/>
          </p:nvSpPr>
          <p:spPr>
            <a:xfrm>
              <a:off x="-3884172" y="3597511"/>
              <a:ext cx="2836895" cy="1429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>
                  <a:latin typeface="Arial Black" panose="020B0A04020102020204" pitchFamily="34" charset="0"/>
                </a:rPr>
                <a:t>Сюжетные рассказы (повествования)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FEE99DE-D5F7-4248-B829-058BCA6B0642}"/>
              </a:ext>
            </a:extLst>
          </p:cNvPr>
          <p:cNvGrpSpPr/>
          <p:nvPr/>
        </p:nvGrpSpPr>
        <p:grpSpPr>
          <a:xfrm>
            <a:off x="144878" y="3565558"/>
            <a:ext cx="4302245" cy="2406341"/>
            <a:chOff x="2948049" y="3168892"/>
            <a:chExt cx="5690435" cy="2880433"/>
          </a:xfrm>
        </p:grpSpPr>
        <p:sp>
          <p:nvSpPr>
            <p:cNvPr id="17" name="Стрелка: вправо 16">
              <a:extLst>
                <a:ext uri="{FF2B5EF4-FFF2-40B4-BE49-F238E27FC236}">
                  <a16:creationId xmlns:a16="http://schemas.microsoft.com/office/drawing/2014/main" id="{5FCF22CF-5AB5-4D88-A514-E0AA13B295EB}"/>
                </a:ext>
              </a:extLst>
            </p:cNvPr>
            <p:cNvSpPr/>
            <p:nvPr/>
          </p:nvSpPr>
          <p:spPr>
            <a:xfrm>
              <a:off x="2995436" y="3168892"/>
              <a:ext cx="5643048" cy="2880433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трелка: вправо 4">
              <a:extLst>
                <a:ext uri="{FF2B5EF4-FFF2-40B4-BE49-F238E27FC236}">
                  <a16:creationId xmlns:a16="http://schemas.microsoft.com/office/drawing/2014/main" id="{D42FBC50-3879-435D-B061-CFC0C17D832D}"/>
                </a:ext>
              </a:extLst>
            </p:cNvPr>
            <p:cNvSpPr txBox="1"/>
            <p:nvPr/>
          </p:nvSpPr>
          <p:spPr>
            <a:xfrm>
              <a:off x="2948049" y="3640249"/>
              <a:ext cx="5070456" cy="2160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t" anchorCtr="0">
              <a:noAutofit/>
            </a:bodyPr>
            <a:lstStyle/>
            <a:p>
              <a:pPr marL="0" lvl="1" algn="l" defTabSz="977900">
                <a:spcBef>
                  <a:spcPct val="0"/>
                </a:spcBef>
                <a:buChar char="•"/>
              </a:pPr>
              <a:endParaRPr lang="ru-RU" sz="1600" b="0" i="1" kern="120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  <a:p>
              <a:pPr marL="0" lvl="1" algn="l" defTabSz="977900">
                <a:spcBef>
                  <a:spcPct val="0"/>
                </a:spcBef>
              </a:pPr>
              <a:endParaRPr lang="ru-RU" sz="1600" i="1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  <a:p>
              <a:pPr marL="0" lvl="1" algn="ctr" defTabSz="265113">
                <a:spcBef>
                  <a:spcPct val="0"/>
                </a:spcBef>
              </a:pPr>
              <a:r>
                <a:rPr lang="ru-RU" sz="1600" b="0" i="1" kern="12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Рассказ по набору игрушек</a:t>
              </a:r>
            </a:p>
            <a:p>
              <a:pPr marL="0" lvl="1" algn="ctr" defTabSz="265113">
                <a:spcBef>
                  <a:spcPct val="0"/>
                </a:spcBef>
              </a:pPr>
              <a:r>
                <a:rPr lang="ru-RU" sz="1600" b="0" i="1" kern="12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Рассказ по отдельной игрушке 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E69E2A2-B790-4407-BDD2-1B996D196CFE}"/>
              </a:ext>
            </a:extLst>
          </p:cNvPr>
          <p:cNvSpPr txBox="1">
            <a:spLocks/>
          </p:cNvSpPr>
          <p:nvPr/>
        </p:nvSpPr>
        <p:spPr>
          <a:xfrm>
            <a:off x="0" y="678152"/>
            <a:ext cx="1348740" cy="5745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378E705-835E-4963-8372-F94A3D6BE431}"/>
              </a:ext>
            </a:extLst>
          </p:cNvPr>
          <p:cNvSpPr/>
          <p:nvPr/>
        </p:nvSpPr>
        <p:spPr>
          <a:xfrm>
            <a:off x="128016" y="0"/>
            <a:ext cx="11978640" cy="53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РАССКАЗЫВАНИЕ ПО КАРТИНАМ</a:t>
            </a:r>
            <a:endParaRPr lang="ru-RU" sz="2800" dirty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1C736E76-1916-49BF-B34C-8173AB581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820" y="423047"/>
            <a:ext cx="10233660" cy="6224642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dirty="0"/>
              <a:t> 			</a:t>
            </a:r>
          </a:p>
          <a:p>
            <a:pPr algn="just">
              <a:buNone/>
            </a:pPr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1) Составление описательного рассказа по предметной картине</a:t>
            </a:r>
          </a:p>
          <a:p>
            <a:pPr marL="0" indent="539750" algn="just">
              <a:buNone/>
            </a:pPr>
            <a:r>
              <a:rPr lang="ru-RU" sz="4300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Описание предметных картин — это связное после­довательное описание изображенных на картине пред­метов или животных, их качеств, свойств, действий образа жизни;</a:t>
            </a:r>
          </a:p>
          <a:p>
            <a:pPr algn="just">
              <a:buNone/>
            </a:pPr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2) Составление описательного рассказа по сюжетной картине</a:t>
            </a:r>
          </a:p>
          <a:p>
            <a:pPr marL="0" indent="0" algn="just">
              <a:buNone/>
            </a:pPr>
            <a:r>
              <a:rPr lang="ru-RU" sz="4300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	Описание сюжетной картины — это описание изображенной на картине ситуации, не выходящей за пределы содержания картины, чаще всего это высказывание типа контаминации (дается и описание, и сюжет);</a:t>
            </a:r>
          </a:p>
          <a:p>
            <a:pPr algn="just">
              <a:buNone/>
            </a:pPr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3) Придумывание повествовательного рассказа по сюжетной картине</a:t>
            </a:r>
          </a:p>
          <a:p>
            <a:pPr marL="0" indent="0" algn="just">
              <a:buNone/>
            </a:pPr>
            <a:r>
              <a:rPr lang="ru-RU" sz="4300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	Ребенок придумыва­ет начало и конец к изображенному на картине эпизоду. От него требуется не только осмыслить содержание картины  и передать его в слове, но и с помощью воображения создать предшествующие и последующие события;</a:t>
            </a:r>
          </a:p>
          <a:p>
            <a:pPr algn="just">
              <a:buNone/>
            </a:pPr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4) Составление рассказа по последовательной сюжетной серии картинок</a:t>
            </a:r>
          </a:p>
          <a:p>
            <a:pPr marL="0" indent="0" algn="just">
              <a:buNone/>
            </a:pPr>
            <a:r>
              <a:rPr lang="ru-RU" sz="4300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	Рассказ по последовательной сюжетной серии картин. По существу ребенок рассказывает о содержании каждой сюжетной картинки из серии, связывая их в один рассказ. Дети учатся рассказывать в определенной последовательности, логически связывая одно событие с другим, овла­девают структурой повествования, в котором есть начало, середина, конец;</a:t>
            </a:r>
          </a:p>
          <a:p>
            <a:pPr algn="just">
              <a:buNone/>
            </a:pPr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5) Составление описательного рассказа по пейзажной картине и натюрморту</a:t>
            </a:r>
            <a:r>
              <a:rPr lang="ru-RU" sz="4300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   </a:t>
            </a:r>
          </a:p>
          <a:p>
            <a:pPr marL="0" indent="0" algn="just">
              <a:buNone/>
            </a:pPr>
            <a:r>
              <a:rPr lang="ru-RU" sz="4300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	Описание пейзажной картины и натюрморта, навеянное настроением, часто включает элементы повествования.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57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B3849F6-162E-4762-AC8D-FAE835430F06}"/>
              </a:ext>
            </a:extLst>
          </p:cNvPr>
          <p:cNvSpPr txBox="1">
            <a:spLocks/>
          </p:cNvSpPr>
          <p:nvPr/>
        </p:nvSpPr>
        <p:spPr>
          <a:xfrm>
            <a:off x="0" y="678152"/>
            <a:ext cx="1348740" cy="5745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008D60-0E49-4B14-B0DB-D221EEF10E60}"/>
              </a:ext>
            </a:extLst>
          </p:cNvPr>
          <p:cNvSpPr/>
          <p:nvPr/>
        </p:nvSpPr>
        <p:spPr>
          <a:xfrm>
            <a:off x="0" y="145377"/>
            <a:ext cx="12085320" cy="40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ОПИСАТЕЛЬНОГО РАССКАЗА ПО ПРЕДМЕТНОЙ КАРТИНЕ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11F77E-A559-461A-AA06-FD86CE8DFA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09" y="991195"/>
            <a:ext cx="8127245" cy="5537623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DE9DC96-071B-4F60-910D-36FA93567FAD}"/>
              </a:ext>
            </a:extLst>
          </p:cNvPr>
          <p:cNvSpPr/>
          <p:nvPr/>
        </p:nvSpPr>
        <p:spPr>
          <a:xfrm>
            <a:off x="4386951" y="552283"/>
            <a:ext cx="2395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>
                <a:solidFill>
                  <a:srgbClr val="AC66BB">
                    <a:lumMod val="75000"/>
                  </a:srgbClr>
                </a:solidFill>
                <a:latin typeface="Arial Black" panose="020B0A04020102020204" pitchFamily="34" charset="0"/>
              </a:rPr>
              <a:t>внешний вид,</a:t>
            </a:r>
          </a:p>
          <a:p>
            <a:pPr algn="ctr" defTabSz="914400"/>
            <a:r>
              <a:rPr lang="ru-RU" sz="1600" b="1" dirty="0">
                <a:solidFill>
                  <a:srgbClr val="AC66BB">
                    <a:lumMod val="75000"/>
                  </a:srgbClr>
                </a:solidFill>
                <a:latin typeface="Arial Black" panose="020B0A04020102020204" pitchFamily="34" charset="0"/>
              </a:rPr>
              <a:t>части тела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DFFCA4E-33A8-40F7-9EE7-5F1410F36CA8}"/>
              </a:ext>
            </a:extLst>
          </p:cNvPr>
          <p:cNvSpPr/>
          <p:nvPr/>
        </p:nvSpPr>
        <p:spPr>
          <a:xfrm>
            <a:off x="6899198" y="752563"/>
            <a:ext cx="2395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>
                <a:solidFill>
                  <a:srgbClr val="AC66BB">
                    <a:lumMod val="75000"/>
                  </a:srgbClr>
                </a:solidFill>
                <a:latin typeface="Arial Black" panose="020B0A04020102020204" pitchFamily="34" charset="0"/>
              </a:rPr>
              <a:t>где живет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99AB373-73CD-4C8F-81E5-7F3B72A08DD4}"/>
              </a:ext>
            </a:extLst>
          </p:cNvPr>
          <p:cNvSpPr/>
          <p:nvPr/>
        </p:nvSpPr>
        <p:spPr>
          <a:xfrm>
            <a:off x="9733143" y="752563"/>
            <a:ext cx="2395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>
                <a:solidFill>
                  <a:srgbClr val="AC66BB">
                    <a:lumMod val="75000"/>
                  </a:srgbClr>
                </a:solidFill>
                <a:latin typeface="Arial Black" panose="020B0A04020102020204" pitchFamily="34" charset="0"/>
              </a:rPr>
              <a:t>чем питается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0C1320F-6BC4-412D-AC54-C328FE7A6658}"/>
              </a:ext>
            </a:extLst>
          </p:cNvPr>
          <p:cNvSpPr/>
          <p:nvPr/>
        </p:nvSpPr>
        <p:spPr>
          <a:xfrm>
            <a:off x="4427113" y="5427403"/>
            <a:ext cx="2395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>
                <a:solidFill>
                  <a:srgbClr val="AC66BB">
                    <a:lumMod val="75000"/>
                  </a:srgbClr>
                </a:solidFill>
                <a:latin typeface="Arial Black" panose="020B0A04020102020204" pitchFamily="34" charset="0"/>
              </a:rPr>
              <a:t>как защищается</a:t>
            </a:r>
          </a:p>
          <a:p>
            <a:pPr algn="ctr" defTabSz="914400"/>
            <a:r>
              <a:rPr lang="ru-RU" sz="1600" b="1" dirty="0">
                <a:solidFill>
                  <a:srgbClr val="AC66BB">
                    <a:lumMod val="75000"/>
                  </a:srgbClr>
                </a:solidFill>
                <a:latin typeface="Arial Black" panose="020B0A04020102020204" pitchFamily="34" charset="0"/>
              </a:rPr>
              <a:t>от врагов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48D6F5D-6AA7-48CA-921C-3094441BB4D1}"/>
              </a:ext>
            </a:extLst>
          </p:cNvPr>
          <p:cNvSpPr/>
          <p:nvPr/>
        </p:nvSpPr>
        <p:spPr>
          <a:xfrm>
            <a:off x="7337415" y="5427402"/>
            <a:ext cx="2395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>
                <a:solidFill>
                  <a:srgbClr val="AC66BB">
                    <a:lumMod val="75000"/>
                  </a:srgbClr>
                </a:solidFill>
                <a:latin typeface="Arial Black" panose="020B0A04020102020204" pitchFamily="34" charset="0"/>
              </a:rPr>
              <a:t>детеныш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A926956-EE9B-46A1-8519-668EF8FF38EA}"/>
              </a:ext>
            </a:extLst>
          </p:cNvPr>
          <p:cNvSpPr/>
          <p:nvPr/>
        </p:nvSpPr>
        <p:spPr>
          <a:xfrm>
            <a:off x="9733143" y="5464645"/>
            <a:ext cx="2395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>
                <a:solidFill>
                  <a:srgbClr val="AC66BB">
                    <a:lumMod val="75000"/>
                  </a:srgbClr>
                </a:solidFill>
                <a:latin typeface="Arial Black" panose="020B0A04020102020204" pitchFamily="34" charset="0"/>
              </a:rPr>
              <a:t>в каких сказках</a:t>
            </a:r>
          </a:p>
          <a:p>
            <a:pPr algn="ctr" defTabSz="914400"/>
            <a:r>
              <a:rPr lang="ru-RU" sz="1600" b="1" dirty="0">
                <a:solidFill>
                  <a:srgbClr val="AC66BB">
                    <a:lumMod val="75000"/>
                  </a:srgbClr>
                </a:solidFill>
                <a:latin typeface="Arial Black" panose="020B0A04020102020204" pitchFamily="34" charset="0"/>
              </a:rPr>
              <a:t>и мультфильмах</a:t>
            </a:r>
          </a:p>
          <a:p>
            <a:pPr algn="ctr" defTabSz="914400"/>
            <a:r>
              <a:rPr lang="ru-RU" sz="1600" b="1" dirty="0">
                <a:solidFill>
                  <a:srgbClr val="AC66BB">
                    <a:lumMod val="75000"/>
                  </a:srgbClr>
                </a:solidFill>
                <a:latin typeface="Arial Black" panose="020B0A04020102020204" pitchFamily="34" charset="0"/>
              </a:rPr>
              <a:t>встречается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E0C006-9809-4931-A0BD-BB8057A320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7" y="1231156"/>
            <a:ext cx="3955032" cy="562684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0197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EC76DE1-831F-4629-950E-256311F61542}"/>
              </a:ext>
            </a:extLst>
          </p:cNvPr>
          <p:cNvSpPr txBox="1">
            <a:spLocks/>
          </p:cNvSpPr>
          <p:nvPr/>
        </p:nvSpPr>
        <p:spPr>
          <a:xfrm>
            <a:off x="0" y="678152"/>
            <a:ext cx="1348740" cy="5745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27F5DB-8357-4693-ADEA-D915369E2F70}"/>
              </a:ext>
            </a:extLst>
          </p:cNvPr>
          <p:cNvSpPr/>
          <p:nvPr/>
        </p:nvSpPr>
        <p:spPr>
          <a:xfrm>
            <a:off x="106680" y="145377"/>
            <a:ext cx="11978640" cy="53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СОСТАВИТЬ РАССКАЗ ПО СЮЖЕТНОЙ КАРТИНЕ</a:t>
            </a:r>
            <a:endParaRPr lang="ru-RU" sz="28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G:\img_15.jpg">
            <a:extLst>
              <a:ext uri="{FF2B5EF4-FFF2-40B4-BE49-F238E27FC236}">
                <a16:creationId xmlns:a16="http://schemas.microsoft.com/office/drawing/2014/main" id="{76A53709-EF1F-45E8-8CBC-9DD3EA608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44" y="842744"/>
            <a:ext cx="8455017" cy="547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95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48E29A9-7E50-4FF5-94ED-88BC50BE90CF}"/>
              </a:ext>
            </a:extLst>
          </p:cNvPr>
          <p:cNvSpPr txBox="1">
            <a:spLocks/>
          </p:cNvSpPr>
          <p:nvPr/>
        </p:nvSpPr>
        <p:spPr>
          <a:xfrm>
            <a:off x="0" y="678152"/>
            <a:ext cx="1348740" cy="5745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481C07-4B64-4EF3-A757-9D14DA2558F0}"/>
              </a:ext>
            </a:extLst>
          </p:cNvPr>
          <p:cNvSpPr/>
          <p:nvPr/>
        </p:nvSpPr>
        <p:spPr>
          <a:xfrm>
            <a:off x="53340" y="245961"/>
            <a:ext cx="12085320" cy="40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ПОВЕСТВОВАТЕЛЬНОГО РАССКАЗА ПО СЮЖЕТНОЙ КАРТИНЕ</a:t>
            </a:r>
            <a:endParaRPr lang="ru-RU" sz="2000" b="1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2BF0F9-1904-4995-A619-9BAD61CD2C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65" y="1478064"/>
            <a:ext cx="7629525" cy="513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ACEBD62-48E7-4208-AA0C-4DFCF675BF67}"/>
              </a:ext>
            </a:extLst>
          </p:cNvPr>
          <p:cNvSpPr/>
          <p:nvPr/>
        </p:nvSpPr>
        <p:spPr>
          <a:xfrm>
            <a:off x="1348740" y="3834739"/>
            <a:ext cx="2968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b="1" dirty="0">
                <a:solidFill>
                  <a:srgbClr val="AC66BB">
                    <a:lumMod val="75000"/>
                  </a:srgbClr>
                </a:solidFill>
                <a:latin typeface="Arial Black" panose="020B0A04020102020204" pitchFamily="34" charset="0"/>
              </a:rPr>
              <a:t>ПРИДУМАТЬ</a:t>
            </a:r>
          </a:p>
          <a:p>
            <a:pPr algn="ctr" defTabSz="914400"/>
            <a:r>
              <a:rPr lang="ru-RU" b="1" dirty="0">
                <a:solidFill>
                  <a:srgbClr val="AC66BB">
                    <a:lumMod val="75000"/>
                  </a:srgbClr>
                </a:solidFill>
                <a:latin typeface="Arial Black" panose="020B0A04020102020204" pitchFamily="34" charset="0"/>
              </a:rPr>
              <a:t>РАССКАЗ </a:t>
            </a:r>
          </a:p>
          <a:p>
            <a:pPr algn="ctr" defTabSz="914400"/>
            <a:r>
              <a:rPr lang="ru-RU" b="1" dirty="0">
                <a:solidFill>
                  <a:srgbClr val="AC66BB">
                    <a:lumMod val="75000"/>
                  </a:srgbClr>
                </a:solidFill>
                <a:latin typeface="Arial Black" panose="020B0A04020102020204" pitchFamily="34" charset="0"/>
              </a:rPr>
              <a:t>ПО КАРТИНКЕ:</a:t>
            </a:r>
          </a:p>
        </p:txBody>
      </p:sp>
    </p:spTree>
    <p:extLst>
      <p:ext uri="{BB962C8B-B14F-4D97-AF65-F5344CB8AC3E}">
        <p14:creationId xmlns:p14="http://schemas.microsoft.com/office/powerpoint/2010/main" val="2022967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EC76DE1-831F-4629-950E-256311F61542}"/>
              </a:ext>
            </a:extLst>
          </p:cNvPr>
          <p:cNvSpPr txBox="1">
            <a:spLocks/>
          </p:cNvSpPr>
          <p:nvPr/>
        </p:nvSpPr>
        <p:spPr>
          <a:xfrm>
            <a:off x="0" y="678152"/>
            <a:ext cx="1348740" cy="5745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27F5DB-8357-4693-ADEA-D915369E2F70}"/>
              </a:ext>
            </a:extLst>
          </p:cNvPr>
          <p:cNvSpPr/>
          <p:nvPr/>
        </p:nvSpPr>
        <p:spPr>
          <a:xfrm>
            <a:off x="-313944" y="145377"/>
            <a:ext cx="12505944" cy="46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СОСТАВИТЬ РАССКАЗ ПО СЕРИИ СЮЖЕТНЫХ КАРТИНОК</a:t>
            </a:r>
            <a:endParaRPr lang="ru-RU" sz="24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F97C63-CD0A-4E8A-863D-99C12C3BA2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89" y="965440"/>
            <a:ext cx="8889666" cy="581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62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E64A137-93C1-44D3-A2C0-13A4C7F4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4" y="89200"/>
            <a:ext cx="12045696" cy="806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СОСТАВЛЕНИЕ ОПИСАТЕЛЬНОГО РАССКАЗА</a:t>
            </a:r>
            <a:b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 ПЕЙЗАЖНОЙ КАРТИНЕ И НАТЮРМОРТУ</a:t>
            </a:r>
            <a:b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b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3ADAB2-3F41-4A8A-8D24-046143BD9F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88" y="2259534"/>
            <a:ext cx="4949136" cy="3274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AFAA4-22F9-4E8F-8D6F-9AD8C39D8E9A}"/>
              </a:ext>
            </a:extLst>
          </p:cNvPr>
          <p:cNvSpPr/>
          <p:nvPr/>
        </p:nvSpPr>
        <p:spPr>
          <a:xfrm>
            <a:off x="1554480" y="5901115"/>
            <a:ext cx="5916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000" b="1" dirty="0">
                <a:solidFill>
                  <a:srgbClr val="AC66BB">
                    <a:lumMod val="75000"/>
                  </a:srgbClr>
                </a:solidFill>
                <a:latin typeface="Verdana"/>
              </a:rPr>
              <a:t>«Сирень у окна» П.П. Кончаловский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EDBAE9F-8728-4168-8DCA-586A8D036BFB}"/>
              </a:ext>
            </a:extLst>
          </p:cNvPr>
          <p:cNvSpPr/>
          <p:nvPr/>
        </p:nvSpPr>
        <p:spPr>
          <a:xfrm>
            <a:off x="6775418" y="1822848"/>
            <a:ext cx="51508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000" b="1" dirty="0">
                <a:solidFill>
                  <a:srgbClr val="C00000"/>
                </a:solidFill>
                <a:latin typeface="Verdana"/>
              </a:rPr>
              <a:t>«Золотая осень» И.И Левитан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A5417589-DDAF-4C8C-923B-2D223C910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40" y="1954436"/>
            <a:ext cx="4015640" cy="3811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78EE70E-A696-4810-8F80-9C67AC32FB9E}"/>
              </a:ext>
            </a:extLst>
          </p:cNvPr>
          <p:cNvSpPr txBox="1">
            <a:spLocks/>
          </p:cNvSpPr>
          <p:nvPr/>
        </p:nvSpPr>
        <p:spPr>
          <a:xfrm>
            <a:off x="0" y="678152"/>
            <a:ext cx="1348740" cy="5745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804621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4D9679-4DD8-4F61-9FAA-BAD870ECB756}"/>
              </a:ext>
            </a:extLst>
          </p:cNvPr>
          <p:cNvSpPr/>
          <p:nvPr/>
        </p:nvSpPr>
        <p:spPr>
          <a:xfrm>
            <a:off x="106680" y="235052"/>
            <a:ext cx="11978640" cy="53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РАССКАЗЫВАНИЕ ПО ПАМЯТИ (ИЗ ОПЫТА)</a:t>
            </a:r>
            <a:endParaRPr lang="ru-RU" sz="2800" dirty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7FFFFC-88C3-4222-82CF-9B5C13193F90}"/>
              </a:ext>
            </a:extLst>
          </p:cNvPr>
          <p:cNvSpPr/>
          <p:nvPr/>
        </p:nvSpPr>
        <p:spPr>
          <a:xfrm>
            <a:off x="1103258" y="857503"/>
            <a:ext cx="107656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/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РАЗЛИЧАЮТ ДВА ВИДА РАССКАЗОВ ИЗ ОПЫТА:</a:t>
            </a:r>
          </a:p>
          <a:p>
            <a:pPr indent="539750"/>
            <a:endParaRPr lang="ru-RU" sz="1000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рассказы из личного опыта («Как я помогаю маме дома», «Как я учился кататься на велосипеде» и т. п.);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000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рассказы из коллективного опыта («Как мы веселились у Новогодней елки», «О нашей экскурсии в детскую библиотеку», «О нашем кролике Яшке», «О смешном случае» и др.).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736F0B4-D636-40B4-8470-DA8109644A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86" y="2913460"/>
            <a:ext cx="5209666" cy="38106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6CDD734-B435-4F2F-9FA1-26351603C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19" y="3429000"/>
            <a:ext cx="2331392" cy="23212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2929F00-ADE4-4CCC-9A41-4E15E8CE5B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264">
            <a:off x="1350630" y="4287788"/>
            <a:ext cx="2643848" cy="2321298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F0606416-EF8E-484F-9CAF-4634A65F2540}"/>
              </a:ext>
            </a:extLst>
          </p:cNvPr>
          <p:cNvSpPr txBox="1">
            <a:spLocks/>
          </p:cNvSpPr>
          <p:nvPr/>
        </p:nvSpPr>
        <p:spPr>
          <a:xfrm>
            <a:off x="0" y="678152"/>
            <a:ext cx="1348740" cy="5745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458125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4370" y="98144"/>
            <a:ext cx="11384279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РАССКАЗЫВАНИЕ ПО ВООБРАЖЕНИЮ</a:t>
            </a:r>
            <a:endParaRPr lang="ru-RU" sz="2800" dirty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62612489"/>
              </p:ext>
            </p:extLst>
          </p:nvPr>
        </p:nvGraphicFramePr>
        <p:xfrm>
          <a:off x="1737360" y="1692692"/>
          <a:ext cx="6568440" cy="5165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DF92EEF-4A0D-4A18-98DB-6A552C103B12}"/>
              </a:ext>
            </a:extLst>
          </p:cNvPr>
          <p:cNvSpPr txBox="1">
            <a:spLocks/>
          </p:cNvSpPr>
          <p:nvPr/>
        </p:nvSpPr>
        <p:spPr>
          <a:xfrm>
            <a:off x="0" y="678152"/>
            <a:ext cx="1348740" cy="5745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F151827-D565-4888-807B-1FB8079DC1DB}"/>
              </a:ext>
            </a:extLst>
          </p:cNvPr>
          <p:cNvSpPr/>
          <p:nvPr/>
        </p:nvSpPr>
        <p:spPr>
          <a:xfrm>
            <a:off x="1559052" y="692521"/>
            <a:ext cx="102915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Творческие рассказы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– это рассказы о вымышленных событиях (придумывание детьми сказок, реалистических рассказов с самостоятельно созданными образами, ситуациями, логически построенных, облеченных в определенную словесную форму)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4D5D32-D812-4478-9A8A-0172ABA81F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712" y="2514315"/>
            <a:ext cx="4160288" cy="415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20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19092"/>
              </p:ext>
            </p:extLst>
          </p:nvPr>
        </p:nvGraphicFramePr>
        <p:xfrm>
          <a:off x="1647156" y="58316"/>
          <a:ext cx="8641655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125FBD7-0330-4991-BBCB-37172BC1B70C}"/>
              </a:ext>
            </a:extLst>
          </p:cNvPr>
          <p:cNvSpPr txBox="1">
            <a:spLocks/>
          </p:cNvSpPr>
          <p:nvPr/>
        </p:nvSpPr>
        <p:spPr>
          <a:xfrm>
            <a:off x="0" y="678152"/>
            <a:ext cx="1348740" cy="5745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C9AD12-EC06-4708-A3D9-7D769602BC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576" y="58316"/>
            <a:ext cx="3222470" cy="269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8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1D996693-A392-4127-B88A-105DD3ED1944}"/>
              </a:ext>
            </a:extLst>
          </p:cNvPr>
          <p:cNvSpPr txBox="1">
            <a:spLocks/>
          </p:cNvSpPr>
          <p:nvPr/>
        </p:nvSpPr>
        <p:spPr>
          <a:xfrm>
            <a:off x="2020824" y="280072"/>
            <a:ext cx="5404104" cy="5361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</a:rPr>
              <a:t>Связная речь </a:t>
            </a:r>
            <a:r>
              <a:rPr kumimoji="0" lang="ru-RU" sz="2400" b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– это  смысловое развернутое высказывание, обеспечивающее общение и взаимопонимание.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050" b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</a:rPr>
              <a:t>Развитие связной речи </a:t>
            </a:r>
            <a:r>
              <a:rPr kumimoji="0" lang="ru-RU" sz="2400" b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является центральной задачей речевого воспитания детей, поскольку от степени ее сформированности зависит дальнейшее развитие ребенка и приобретение им учебных знаний в системе школьного обучения.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E4436B9-1F0F-4842-8AB4-A9467E97CD8D}"/>
              </a:ext>
            </a:extLst>
          </p:cNvPr>
          <p:cNvSpPr txBox="1">
            <a:spLocks/>
          </p:cNvSpPr>
          <p:nvPr/>
        </p:nvSpPr>
        <p:spPr>
          <a:xfrm>
            <a:off x="0" y="678152"/>
            <a:ext cx="1348740" cy="5745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F84662-4162-4B41-A1E7-AD523B7737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13" y="352792"/>
            <a:ext cx="5554824" cy="631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53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4CB6B7C-5304-4516-BDF8-D558AB4C6F03}"/>
              </a:ext>
            </a:extLst>
          </p:cNvPr>
          <p:cNvSpPr txBox="1">
            <a:spLocks/>
          </p:cNvSpPr>
          <p:nvPr/>
        </p:nvSpPr>
        <p:spPr>
          <a:xfrm>
            <a:off x="0" y="678152"/>
            <a:ext cx="1348740" cy="5745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52BD3A-ACEE-4063-B105-F30B93494FC2}"/>
              </a:ext>
            </a:extLst>
          </p:cNvPr>
          <p:cNvSpPr/>
          <p:nvPr/>
        </p:nvSpPr>
        <p:spPr>
          <a:xfrm>
            <a:off x="1554480" y="149832"/>
            <a:ext cx="103144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Чем богаче и правильнее речь ребенка, тем легче ему высказывать свои мысли, тем шире его возможности познать действительность, полноценнее будущие взаимоотношения </a:t>
            </a:r>
            <a:b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с детьми и взрослыми, его поведение, а, следовательно, и его личность в целом.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84C8D40-EDFB-447E-BE6A-AFEB03572E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88" y="1669726"/>
            <a:ext cx="6587313" cy="4390225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BB4C47B-6664-4A64-873E-AC901602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277" y="6011183"/>
            <a:ext cx="8911687" cy="81454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9239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DB8BE23-972F-4E0A-AB57-AB6CE6F328FA}"/>
              </a:ext>
            </a:extLst>
          </p:cNvPr>
          <p:cNvSpPr txBox="1">
            <a:spLocks/>
          </p:cNvSpPr>
          <p:nvPr/>
        </p:nvSpPr>
        <p:spPr>
          <a:xfrm>
            <a:off x="0" y="678152"/>
            <a:ext cx="1348740" cy="5745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7BA0BB4-BFB4-4192-AC41-7EBEA21887E3}"/>
              </a:ext>
            </a:extLst>
          </p:cNvPr>
          <p:cNvSpPr txBox="1">
            <a:spLocks/>
          </p:cNvSpPr>
          <p:nvPr/>
        </p:nvSpPr>
        <p:spPr>
          <a:xfrm>
            <a:off x="3159680" y="120774"/>
            <a:ext cx="6048672" cy="8501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</a:rPr>
              <a:t>СВЯЗНАЯ Р</a:t>
            </a:r>
            <a:r>
              <a:rPr lang="ru-RU" sz="2800" b="1" i="1" dirty="0">
                <a:solidFill>
                  <a:srgbClr val="002060"/>
                </a:solidFill>
                <a:latin typeface="Century Schoolbook"/>
              </a:rPr>
              <a:t>ЕЧЬ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7" name="Горизонтальный свиток 2">
            <a:extLst>
              <a:ext uri="{FF2B5EF4-FFF2-40B4-BE49-F238E27FC236}">
                <a16:creationId xmlns:a16="http://schemas.microsoft.com/office/drawing/2014/main" id="{0B795653-6E15-43AD-B0B7-08543EEFC3DA}"/>
              </a:ext>
            </a:extLst>
          </p:cNvPr>
          <p:cNvSpPr/>
          <p:nvPr/>
        </p:nvSpPr>
        <p:spPr>
          <a:xfrm>
            <a:off x="2547040" y="1532324"/>
            <a:ext cx="2880320" cy="87369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i="1" dirty="0">
                <a:solidFill>
                  <a:srgbClr val="002060"/>
                </a:solidFill>
                <a:latin typeface="Century Schoolbook"/>
              </a:rPr>
              <a:t>Диалогическая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78113E42-9D27-4C37-A369-320ABCF8B808}"/>
              </a:ext>
            </a:extLst>
          </p:cNvPr>
          <p:cNvCxnSpPr/>
          <p:nvPr/>
        </p:nvCxnSpPr>
        <p:spPr>
          <a:xfrm>
            <a:off x="3996760" y="2451283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62DD324-0003-433D-AA8C-9ED8AEACDC6C}"/>
              </a:ext>
            </a:extLst>
          </p:cNvPr>
          <p:cNvCxnSpPr>
            <a:cxnSpLocks/>
          </p:cNvCxnSpPr>
          <p:nvPr/>
        </p:nvCxnSpPr>
        <p:spPr>
          <a:xfrm flipH="1">
            <a:off x="4612917" y="1093198"/>
            <a:ext cx="3184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10DB268-FE82-4E40-9C24-C7BA5BF85A2D}"/>
              </a:ext>
            </a:extLst>
          </p:cNvPr>
          <p:cNvCxnSpPr>
            <a:cxnSpLocks/>
          </p:cNvCxnSpPr>
          <p:nvPr/>
        </p:nvCxnSpPr>
        <p:spPr>
          <a:xfrm>
            <a:off x="7264281" y="1073532"/>
            <a:ext cx="25759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Горизонтальный свиток 3">
            <a:extLst>
              <a:ext uri="{FF2B5EF4-FFF2-40B4-BE49-F238E27FC236}">
                <a16:creationId xmlns:a16="http://schemas.microsoft.com/office/drawing/2014/main" id="{08F2AD7C-E62C-47AA-BBF0-A4FBD878930F}"/>
              </a:ext>
            </a:extLst>
          </p:cNvPr>
          <p:cNvSpPr/>
          <p:nvPr/>
        </p:nvSpPr>
        <p:spPr>
          <a:xfrm>
            <a:off x="6575394" y="1505580"/>
            <a:ext cx="3240360" cy="945703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i="1" dirty="0">
                <a:solidFill>
                  <a:srgbClr val="002060"/>
                </a:solidFill>
                <a:latin typeface="Century Schoolbook"/>
              </a:rPr>
              <a:t>Монологическая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008F0607-BEE9-44C8-A300-FD4FD0F80F59}"/>
              </a:ext>
            </a:extLst>
          </p:cNvPr>
          <p:cNvCxnSpPr/>
          <p:nvPr/>
        </p:nvCxnSpPr>
        <p:spPr>
          <a:xfrm>
            <a:off x="8313628" y="2451283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49FD0D5-F592-43B8-B84A-7FE9E2D147AE}"/>
              </a:ext>
            </a:extLst>
          </p:cNvPr>
          <p:cNvSpPr/>
          <p:nvPr/>
        </p:nvSpPr>
        <p:spPr>
          <a:xfrm>
            <a:off x="2547040" y="2967461"/>
            <a:ext cx="2880320" cy="541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dirty="0">
                <a:solidFill>
                  <a:srgbClr val="002060"/>
                </a:solidFill>
                <a:latin typeface="Century Schoolbook"/>
              </a:rPr>
              <a:t>Разговор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A8CF1A5-5073-4CA0-84E6-44EC82C8BAA8}"/>
              </a:ext>
            </a:extLst>
          </p:cNvPr>
          <p:cNvSpPr/>
          <p:nvPr/>
        </p:nvSpPr>
        <p:spPr>
          <a:xfrm>
            <a:off x="2547040" y="3508775"/>
            <a:ext cx="288032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dirty="0">
                <a:solidFill>
                  <a:srgbClr val="002060"/>
                </a:solidFill>
                <a:latin typeface="Century Schoolbook"/>
              </a:rPr>
              <a:t>Беседа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7F77150-EC14-40F0-BEC8-24C485E6760D}"/>
              </a:ext>
            </a:extLst>
          </p:cNvPr>
          <p:cNvSpPr/>
          <p:nvPr/>
        </p:nvSpPr>
        <p:spPr>
          <a:xfrm>
            <a:off x="6575394" y="2967462"/>
            <a:ext cx="3240360" cy="541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dirty="0">
                <a:solidFill>
                  <a:srgbClr val="002060"/>
                </a:solidFill>
                <a:latin typeface="Century Schoolbook"/>
              </a:rPr>
              <a:t>Пересказ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03C0D22-4E24-4A39-8164-80883152902C}"/>
              </a:ext>
            </a:extLst>
          </p:cNvPr>
          <p:cNvSpPr/>
          <p:nvPr/>
        </p:nvSpPr>
        <p:spPr>
          <a:xfrm>
            <a:off x="6575394" y="3508774"/>
            <a:ext cx="3240360" cy="9626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dirty="0">
                <a:solidFill>
                  <a:srgbClr val="002060"/>
                </a:solidFill>
                <a:latin typeface="Century Schoolbook"/>
              </a:rPr>
              <a:t>Составление описательных рассказов о предметах, объектах, явлениях природы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1D51488-3DCA-41B1-9F7E-A71C51338024}"/>
              </a:ext>
            </a:extLst>
          </p:cNvPr>
          <p:cNvSpPr/>
          <p:nvPr/>
        </p:nvSpPr>
        <p:spPr>
          <a:xfrm>
            <a:off x="6575394" y="4300863"/>
            <a:ext cx="324036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dirty="0">
                <a:solidFill>
                  <a:srgbClr val="002060"/>
                </a:solidFill>
                <a:latin typeface="Century Schoolbook"/>
              </a:rPr>
              <a:t>Творческие рассказы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9F30BFB-8FC5-4CF9-9D0D-58CD466F7DF4}"/>
              </a:ext>
            </a:extLst>
          </p:cNvPr>
          <p:cNvSpPr/>
          <p:nvPr/>
        </p:nvSpPr>
        <p:spPr>
          <a:xfrm>
            <a:off x="6575394" y="4732912"/>
            <a:ext cx="3240360" cy="3600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dirty="0">
                <a:solidFill>
                  <a:srgbClr val="002060"/>
                </a:solidFill>
                <a:latin typeface="Century Schoolbook"/>
              </a:rPr>
              <a:t>Заучивание стихотворений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FD933E-B0FC-4184-8F57-406DC737BE95}"/>
              </a:ext>
            </a:extLst>
          </p:cNvPr>
          <p:cNvSpPr/>
          <p:nvPr/>
        </p:nvSpPr>
        <p:spPr>
          <a:xfrm>
            <a:off x="6575394" y="5092951"/>
            <a:ext cx="324036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dirty="0">
                <a:solidFill>
                  <a:srgbClr val="002060"/>
                </a:solidFill>
                <a:latin typeface="Century Schoolbook"/>
              </a:rPr>
              <a:t>Составление рассказов по картине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E77899F-26E4-468F-9C17-39602E09C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45" y="4285944"/>
            <a:ext cx="2860562" cy="245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7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22419FB-0841-4BE3-A308-C433E94CF28D}"/>
              </a:ext>
            </a:extLst>
          </p:cNvPr>
          <p:cNvSpPr txBox="1">
            <a:spLocks/>
          </p:cNvSpPr>
          <p:nvPr/>
        </p:nvSpPr>
        <p:spPr>
          <a:xfrm>
            <a:off x="0" y="678152"/>
            <a:ext cx="1348740" cy="5745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7545A5-1827-478D-BF68-CF0528EBCCBF}"/>
              </a:ext>
            </a:extLst>
          </p:cNvPr>
          <p:cNvSpPr/>
          <p:nvPr/>
        </p:nvSpPr>
        <p:spPr>
          <a:xfrm>
            <a:off x="1888705" y="229867"/>
            <a:ext cx="1001678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развитию 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диалогической речи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направлена на формирование умений, необходимых для общения.</a:t>
            </a:r>
          </a:p>
          <a:p>
            <a:pPr indent="539750" algn="just">
              <a:spcAft>
                <a:spcPts val="0"/>
              </a:spcAft>
            </a:pPr>
            <a:endParaRPr lang="ru-RU" sz="1100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цель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диалогической речи у дошкольников – 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 их пользоваться диалогом как формой общения.</a:t>
            </a:r>
          </a:p>
          <a:p>
            <a:pPr indent="539750" algn="just">
              <a:spcAft>
                <a:spcPts val="0"/>
              </a:spcAft>
            </a:pPr>
            <a:endParaRPr lang="ru-RU" sz="1100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этого дети должны овладеть целым рядом умений:</a:t>
            </a:r>
          </a:p>
          <a:p>
            <a:pPr algn="just">
              <a:spcAft>
                <a:spcPts val="0"/>
              </a:spcAft>
            </a:pPr>
            <a:endParaRPr lang="ru-RU" sz="400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активно вступать в контакт с собеседником, быстро реагировать на реплики, пользуясь различными их видами (вопрос, сообщение, дополнение, просьба);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беседовать на различные темы;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говорить спокойно, с умеренной громкостью, доброжелательным тоном;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владение разнообразными формулами речевого этикета;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использовать мимику и жесты;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общаться в паре, группе </a:t>
            </a:r>
          </a:p>
          <a:p>
            <a:pPr indent="357188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3 - 5 человек, в коллективе.</a:t>
            </a:r>
            <a:endParaRPr lang="ru-RU" sz="20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F0C7E9-1F73-4C55-ABD2-47D43E874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44" y="4227732"/>
            <a:ext cx="4879856" cy="273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6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087" y="77695"/>
            <a:ext cx="11795759" cy="9244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ТРЕБОВАНИЯ К ДИАЛОГИЧЕСКОЙ РЕЧИ: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967848"/>
              </p:ext>
            </p:extLst>
          </p:nvPr>
        </p:nvGraphicFramePr>
        <p:xfrm>
          <a:off x="2554634" y="667830"/>
          <a:ext cx="8856663" cy="604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4A83E01-6D26-4A92-AA4C-A838F21615CC}"/>
              </a:ext>
            </a:extLst>
          </p:cNvPr>
          <p:cNvSpPr txBox="1">
            <a:spLocks/>
          </p:cNvSpPr>
          <p:nvPr/>
        </p:nvSpPr>
        <p:spPr>
          <a:xfrm>
            <a:off x="0" y="678152"/>
            <a:ext cx="1348740" cy="5745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348020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064" y="0"/>
            <a:ext cx="11965248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ПРИЗНАКИ МОНОЛОГИЧЕСКОГО ВЫСКАЗЫВАНИЯ: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160618"/>
              </p:ext>
            </p:extLst>
          </p:nvPr>
        </p:nvGraphicFramePr>
        <p:xfrm>
          <a:off x="2971800" y="678152"/>
          <a:ext cx="723519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2748C1D-184F-4192-A276-120C1DCA93C5}"/>
              </a:ext>
            </a:extLst>
          </p:cNvPr>
          <p:cNvSpPr txBox="1">
            <a:spLocks/>
          </p:cNvSpPr>
          <p:nvPr/>
        </p:nvSpPr>
        <p:spPr>
          <a:xfrm>
            <a:off x="0" y="678152"/>
            <a:ext cx="1348740" cy="5745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60304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39BD41-2773-4EE8-AAA3-C64DBAFBF175}"/>
              </a:ext>
            </a:extLst>
          </p:cNvPr>
          <p:cNvSpPr/>
          <p:nvPr/>
        </p:nvSpPr>
        <p:spPr>
          <a:xfrm>
            <a:off x="1539709" y="177646"/>
            <a:ext cx="10310915" cy="669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Монологическая речь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более сложный вид связной речи.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000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Монологическая речь по данным психологов начинает формироваться у дошкольников в 5-летнем возрасте. Именно с этого момента необходимо проводить целенаправленную работу по обучению детей монологическим формам речи, среди которых различают 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пересказ и рассказ.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000" dirty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Пересказ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связное изложение прослушанного ребенком художественного произведения.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Пересказ является более простой формой монологической речи по отношению к рассказу.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0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Существуют разные 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виды пересказа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подробный или близкий к тексту;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краткий или сжатый;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выборочный;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 перестройкой текста;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 творческими дополнениями.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0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Рассказ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– это самостоятельное описание какого-либо факта, явления или события.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D9C078A-99E0-4F75-8A59-6A4CA00FFEA0}"/>
              </a:ext>
            </a:extLst>
          </p:cNvPr>
          <p:cNvSpPr txBox="1">
            <a:spLocks/>
          </p:cNvSpPr>
          <p:nvPr/>
        </p:nvSpPr>
        <p:spPr>
          <a:xfrm>
            <a:off x="0" y="678152"/>
            <a:ext cx="1348740" cy="5745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396416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A7FE41-3F1D-4F20-B512-C43488D7B4BB}"/>
              </a:ext>
            </a:extLst>
          </p:cNvPr>
          <p:cNvSpPr/>
          <p:nvPr/>
        </p:nvSpPr>
        <p:spPr>
          <a:xfrm>
            <a:off x="674370" y="203918"/>
            <a:ext cx="11384279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ПЕРЕСКАЗ</a:t>
            </a:r>
            <a:endParaRPr lang="ru-RU" sz="2800" dirty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F5E1D1B-D31C-4D33-A68B-19D500A83407}"/>
              </a:ext>
            </a:extLst>
          </p:cNvPr>
          <p:cNvSpPr txBox="1">
            <a:spLocks/>
          </p:cNvSpPr>
          <p:nvPr/>
        </p:nvSpPr>
        <p:spPr>
          <a:xfrm>
            <a:off x="0" y="678152"/>
            <a:ext cx="1348740" cy="5745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0DBB57-6B46-493C-901D-A29CF3395A6F}"/>
              </a:ext>
            </a:extLst>
          </p:cNvPr>
          <p:cNvSpPr/>
          <p:nvPr/>
        </p:nvSpPr>
        <p:spPr>
          <a:xfrm>
            <a:off x="1521332" y="866257"/>
            <a:ext cx="103647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 7 годам ребенок должен уметь пересказывать небольшие по объему незнакомые рассказы и сказки.</a:t>
            </a:r>
          </a:p>
          <a:p>
            <a:pPr indent="539750" algn="just"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indent="539750" algn="just">
              <a:spcBef>
                <a:spcPts val="0"/>
              </a:spcBef>
            </a:pPr>
            <a:endParaRPr lang="ru-RU" sz="1000" b="1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indent="539750" algn="ctr">
              <a:spcBef>
                <a:spcPts val="0"/>
              </a:spcBef>
            </a:pP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При пересказе обращается внимание:</a:t>
            </a:r>
          </a:p>
          <a:p>
            <a:pPr indent="539750" algn="ctr">
              <a:spcBef>
                <a:spcPts val="0"/>
              </a:spcBef>
            </a:pPr>
            <a:endParaRPr lang="ru-RU" sz="10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indent="357188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понимание ребенком текста (он должен правильно формулировать основную мысль);</a:t>
            </a:r>
          </a:p>
          <a:p>
            <a:pPr indent="357188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структурирование текста (он должен уметь последовательно и точно строить пересказ);</a:t>
            </a:r>
          </a:p>
          <a:p>
            <a:pPr indent="357188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лексику (полнота использования словаря);</a:t>
            </a:r>
          </a:p>
          <a:p>
            <a:pPr indent="357188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грамматику (он должен правильно строить предложения, уметь использовать сложные предложения);</a:t>
            </a:r>
          </a:p>
          <a:p>
            <a:pPr indent="357188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плавность речи (отсутствие подсказок по ходу пересказа).</a:t>
            </a:r>
          </a:p>
        </p:txBody>
      </p:sp>
    </p:spTree>
    <p:extLst>
      <p:ext uri="{BB962C8B-B14F-4D97-AF65-F5344CB8AC3E}">
        <p14:creationId xmlns:p14="http://schemas.microsoft.com/office/powerpoint/2010/main" val="1735576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859715"/>
              </p:ext>
            </p:extLst>
          </p:nvPr>
        </p:nvGraphicFramePr>
        <p:xfrm>
          <a:off x="1919536" y="1052736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001B7A8-0E7C-4061-914E-0B33EC52930A}"/>
              </a:ext>
            </a:extLst>
          </p:cNvPr>
          <p:cNvSpPr txBox="1">
            <a:spLocks/>
          </p:cNvSpPr>
          <p:nvPr/>
        </p:nvSpPr>
        <p:spPr>
          <a:xfrm>
            <a:off x="0" y="678152"/>
            <a:ext cx="1348740" cy="5745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51973809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471</TotalTime>
  <Words>897</Words>
  <Application>Microsoft Office PowerPoint</Application>
  <PresentationFormat>Широкоэкранный</PresentationFormat>
  <Paragraphs>169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Century Gothic</vt:lpstr>
      <vt:lpstr>Century Schoolbook</vt:lpstr>
      <vt:lpstr>Times New Roman</vt:lpstr>
      <vt:lpstr>Verdana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ДИАЛОГИЧЕСКОЙ РЕЧИ:</vt:lpstr>
      <vt:lpstr>ПРИЗНАКИ МОНОЛОГИЧЕСКОГО ВЫСКАЗЫВАНИЯ: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СОСТАВЛЕНИЕ ОПИСАТЕЛЬНОГО РАССКАЗА ПО ПЕЙЗАЖНОЙ КАРТИНЕ И НАТЮРМОРТУ   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Компик</dc:creator>
  <cp:lastModifiedBy>Компик</cp:lastModifiedBy>
  <cp:revision>122</cp:revision>
  <dcterms:created xsi:type="dcterms:W3CDTF">2022-05-09T16:23:07Z</dcterms:created>
  <dcterms:modified xsi:type="dcterms:W3CDTF">2022-10-27T16:41:02Z</dcterms:modified>
</cp:coreProperties>
</file>