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  <p:sldMasterId id="2147483662" r:id="rId3"/>
    <p:sldMasterId id="2147483663" r:id="rId4"/>
    <p:sldMasterId id="2147483664" r:id="rId5"/>
    <p:sldMasterId id="2147483666" r:id="rId6"/>
    <p:sldMasterId id="2147483667" r:id="rId7"/>
    <p:sldMasterId id="2147483668" r:id="rId8"/>
    <p:sldMasterId id="2147483669" r:id="rId9"/>
    <p:sldMasterId id="2147483670" r:id="rId10"/>
    <p:sldMasterId id="2147483671" r:id="rId11"/>
  </p:sldMasterIdLst>
  <p:notesMasterIdLst>
    <p:notesMasterId r:id="rId24"/>
  </p:notesMasterIdLst>
  <p:sldIdLst>
    <p:sldId id="256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6" r:id="rId20"/>
    <p:sldId id="267" r:id="rId21"/>
    <p:sldId id="269" r:id="rId22"/>
    <p:sldId id="271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4" name="Google Shape;3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4" name="Google Shape;4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8" name="Google Shape;4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7" name="Google Shape;6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4" name="Google Shape;3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3" name="Google Shape;3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1" name="Google Shape;3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9" name="Google Shape;3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8" name="Google Shape;3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7" name="Google Shape;3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95325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4" name="Google Shape;4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21590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21590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FOUR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21590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wo objects on top, text on bottom" type="twoObjOverTx">
  <p:cSld name="TWO_OBJECTS_OVER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21590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96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21590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21590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2438400"/>
            <a:ext cx="9007475" cy="1050925"/>
            <a:chOff x="0" y="1536"/>
            <a:chExt cx="5674" cy="662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83" y="1604"/>
              <a:ext cx="447" cy="298"/>
              <a:chOff x="183" y="1604"/>
              <a:chExt cx="447" cy="298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183" y="1604"/>
                <a:ext cx="275" cy="29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424" y="1604"/>
                <a:ext cx="206" cy="298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261" y="1870"/>
              <a:ext cx="463" cy="298"/>
              <a:chOff x="261" y="1870"/>
              <a:chExt cx="463" cy="298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261" y="1870"/>
                <a:ext cx="265" cy="298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493" y="1870"/>
                <a:ext cx="231" cy="298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FFCF01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13;p1"/>
            <p:cNvSpPr/>
            <p:nvPr/>
          </p:nvSpPr>
          <p:spPr>
            <a:xfrm>
              <a:off x="0" y="1824"/>
              <a:ext cx="352" cy="265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8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00" y="1536"/>
              <a:ext cx="19" cy="662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10800000" flipH="1">
              <a:off x="199" y="2054"/>
              <a:ext cx="5475" cy="34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1C1C1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990600" y="1676400"/>
            <a:ext cx="7770812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Tahoma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Tahoma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Tahoma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Tahoma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Tahoma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Tahoma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Tahoma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Tahoma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Tahoma"/>
              <a:buNone/>
              <a:defRPr sz="1400" b="0" i="0" u="none">
                <a:solidFill>
                  <a:srgbClr val="1C1C1C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 txBox="1">
            <a:spLocks noGrp="1"/>
          </p:cNvSpPr>
          <p:nvPr>
            <p:ph type="title"/>
          </p:nvPr>
        </p:nvSpPr>
        <p:spPr>
          <a:xfrm>
            <a:off x="685800" y="1676400"/>
            <a:ext cx="7770812" cy="182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215900" marR="0" lvl="0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marR="0" lvl="1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marR="0" lvl="2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marR="0" lvl="3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marR="0" lvl="4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marR="0" lvl="5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marR="0" lvl="6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marR="0" lvl="7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marR="0" lvl="8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-21590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-21590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4"/>
          <p:cNvGrpSpPr/>
          <p:nvPr/>
        </p:nvGrpSpPr>
        <p:grpSpPr>
          <a:xfrm>
            <a:off x="-19026" y="0"/>
            <a:ext cx="9056051" cy="6856412"/>
            <a:chOff x="-12" y="0"/>
            <a:chExt cx="5705" cy="4319"/>
          </a:xfrm>
        </p:grpSpPr>
        <p:grpSp>
          <p:nvGrpSpPr>
            <p:cNvPr id="287" name="Google Shape;287;p24"/>
            <p:cNvGrpSpPr/>
            <p:nvPr/>
          </p:nvGrpSpPr>
          <p:grpSpPr>
            <a:xfrm>
              <a:off x="3399" y="38"/>
              <a:ext cx="2294" cy="3861"/>
              <a:chOff x="3399" y="38"/>
              <a:chExt cx="2294" cy="3861"/>
            </a:xfrm>
          </p:grpSpPr>
          <p:sp>
            <p:nvSpPr>
              <p:cNvPr id="288" name="Google Shape;288;p24"/>
              <p:cNvSpPr/>
              <p:nvPr/>
            </p:nvSpPr>
            <p:spPr>
              <a:xfrm rot="1200000" flipH="1">
                <a:off x="4147" y="221"/>
                <a:ext cx="1332" cy="1484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66" extrusionOk="0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4"/>
              <p:cNvSpPr/>
              <p:nvPr/>
            </p:nvSpPr>
            <p:spPr>
              <a:xfrm rot="1200000" flipH="1">
                <a:off x="4676" y="1236"/>
                <a:ext cx="570" cy="53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37" extrusionOk="0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4"/>
              <p:cNvSpPr/>
              <p:nvPr/>
            </p:nvSpPr>
            <p:spPr>
              <a:xfrm rot="1200000" flipH="1">
                <a:off x="4301" y="1634"/>
                <a:ext cx="276" cy="248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0" extrusionOk="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4"/>
              <p:cNvSpPr/>
              <p:nvPr/>
            </p:nvSpPr>
            <p:spPr>
              <a:xfrm rot="1200000" flipH="1">
                <a:off x="4569" y="425"/>
                <a:ext cx="244" cy="34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56" extrusionOk="0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4"/>
              <p:cNvSpPr/>
              <p:nvPr/>
            </p:nvSpPr>
            <p:spPr>
              <a:xfrm rot="1200000" flipH="1">
                <a:off x="4508" y="1667"/>
                <a:ext cx="102" cy="208"/>
              </a:xfrm>
              <a:custGeom>
                <a:avLst/>
                <a:gdLst/>
                <a:ahLst/>
                <a:cxnLst/>
                <a:rect l="l" t="t" r="r" b="b"/>
                <a:pathLst>
                  <a:path w="46" h="94" extrusionOk="0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4"/>
              <p:cNvSpPr/>
              <p:nvPr/>
            </p:nvSpPr>
            <p:spPr>
              <a:xfrm rot="1200000" flipH="1">
                <a:off x="4499" y="782"/>
                <a:ext cx="119" cy="89"/>
              </a:xfrm>
              <a:custGeom>
                <a:avLst/>
                <a:gdLst/>
                <a:ahLst/>
                <a:cxnLst/>
                <a:rect l="l" t="t" r="r" b="b"/>
                <a:pathLst>
                  <a:path w="54" h="40" extrusionOk="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4"/>
              <p:cNvSpPr/>
              <p:nvPr/>
            </p:nvSpPr>
            <p:spPr>
              <a:xfrm rot="1200000" flipH="1">
                <a:off x="3741" y="1847"/>
                <a:ext cx="329" cy="2058"/>
              </a:xfrm>
              <a:custGeom>
                <a:avLst/>
                <a:gdLst/>
                <a:ahLst/>
                <a:cxnLst/>
                <a:rect l="l" t="t" r="r" b="b"/>
                <a:pathLst>
                  <a:path w="149" h="704" extrusionOk="0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" name="Google Shape;295;p24"/>
            <p:cNvSpPr/>
            <p:nvPr/>
          </p:nvSpPr>
          <p:spPr>
            <a:xfrm rot="360000" flipH="1">
              <a:off x="21" y="1958"/>
              <a:ext cx="322" cy="648"/>
            </a:xfrm>
            <a:custGeom>
              <a:avLst/>
              <a:gdLst/>
              <a:ahLst/>
              <a:cxnLst/>
              <a:rect l="l" t="t" r="r" b="b"/>
              <a:pathLst>
                <a:path w="128" h="217" extrusionOk="0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168" y="1260"/>
              <a:ext cx="1258" cy="1531"/>
            </a:xfrm>
            <a:custGeom>
              <a:avLst/>
              <a:gdLst/>
              <a:ahLst/>
              <a:cxnLst/>
              <a:rect l="l" t="t" r="r" b="b"/>
              <a:pathLst>
                <a:path w="1259" h="1532" extrusionOk="0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0" y="2610"/>
              <a:ext cx="800" cy="458"/>
            </a:xfrm>
            <a:custGeom>
              <a:avLst/>
              <a:gdLst/>
              <a:ahLst/>
              <a:cxnLst/>
              <a:rect l="l" t="t" r="r" b="b"/>
              <a:pathLst>
                <a:path w="801" h="459" extrusionOk="0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4"/>
            <p:cNvSpPr/>
            <p:nvPr/>
          </p:nvSpPr>
          <p:spPr>
            <a:xfrm rot="360000" flipH="1">
              <a:off x="898" y="2856"/>
              <a:ext cx="353" cy="463"/>
            </a:xfrm>
            <a:custGeom>
              <a:avLst/>
              <a:gdLst/>
              <a:ahLst/>
              <a:cxnLst/>
              <a:rect l="l" t="t" r="r" b="b"/>
              <a:pathLst>
                <a:path w="117" h="132" extrusionOk="0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 rot="360000" flipH="1">
              <a:off x="798" y="2980"/>
              <a:ext cx="86" cy="273"/>
            </a:xfrm>
            <a:custGeom>
              <a:avLst/>
              <a:gdLst/>
              <a:ahLst/>
              <a:cxnLst/>
              <a:rect l="l" t="t" r="r" b="b"/>
              <a:pathLst>
                <a:path w="29" h="77" extrusionOk="0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190" y="3273"/>
              <a:ext cx="1107" cy="1046"/>
            </a:xfrm>
            <a:custGeom>
              <a:avLst/>
              <a:gdLst/>
              <a:ahLst/>
              <a:cxnLst/>
              <a:rect l="l" t="t" r="r" b="b"/>
              <a:pathLst>
                <a:path w="1108" h="1047" extrusionOk="0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1" name="Google Shape;301;p24"/>
            <p:cNvGrpSpPr/>
            <p:nvPr/>
          </p:nvGrpSpPr>
          <p:grpSpPr>
            <a:xfrm>
              <a:off x="2609" y="654"/>
              <a:ext cx="639" cy="795"/>
              <a:chOff x="2609" y="654"/>
              <a:chExt cx="639" cy="795"/>
            </a:xfrm>
          </p:grpSpPr>
          <p:sp>
            <p:nvSpPr>
              <p:cNvPr id="302" name="Google Shape;302;p24"/>
              <p:cNvSpPr/>
              <p:nvPr/>
            </p:nvSpPr>
            <p:spPr>
              <a:xfrm rot="3240000">
                <a:off x="2870" y="677"/>
                <a:ext cx="179" cy="238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 extrusionOk="0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4"/>
              <p:cNvSpPr/>
              <p:nvPr/>
            </p:nvSpPr>
            <p:spPr>
              <a:xfrm rot="3240000">
                <a:off x="2924" y="1014"/>
                <a:ext cx="307" cy="197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 extrusionOk="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4"/>
              <p:cNvSpPr/>
              <p:nvPr/>
            </p:nvSpPr>
            <p:spPr>
              <a:xfrm rot="3240000">
                <a:off x="2583" y="1239"/>
                <a:ext cx="321" cy="10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 extrusionOk="0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5" name="Google Shape;305;p24"/>
            <p:cNvGrpSpPr/>
            <p:nvPr/>
          </p:nvGrpSpPr>
          <p:grpSpPr>
            <a:xfrm>
              <a:off x="3556" y="189"/>
              <a:ext cx="559" cy="525"/>
              <a:chOff x="3556" y="189"/>
              <a:chExt cx="559" cy="525"/>
            </a:xfrm>
          </p:grpSpPr>
          <p:sp>
            <p:nvSpPr>
              <p:cNvPr id="306" name="Google Shape;306;p24"/>
              <p:cNvSpPr/>
              <p:nvPr/>
            </p:nvSpPr>
            <p:spPr>
              <a:xfrm rot="-6720000">
                <a:off x="3627" y="506"/>
                <a:ext cx="111" cy="227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 extrusionOk="0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4"/>
              <p:cNvSpPr/>
              <p:nvPr/>
            </p:nvSpPr>
            <p:spPr>
              <a:xfrm rot="-6720000">
                <a:off x="3594" y="304"/>
                <a:ext cx="19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 extrusionOk="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4"/>
              <p:cNvSpPr/>
              <p:nvPr/>
            </p:nvSpPr>
            <p:spPr>
              <a:xfrm rot="-6720000">
                <a:off x="3933" y="252"/>
                <a:ext cx="201" cy="9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 extrusionOk="0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24"/>
            <p:cNvGrpSpPr/>
            <p:nvPr/>
          </p:nvGrpSpPr>
          <p:grpSpPr>
            <a:xfrm>
              <a:off x="603" y="3327"/>
              <a:ext cx="667" cy="525"/>
              <a:chOff x="603" y="3327"/>
              <a:chExt cx="667" cy="525"/>
            </a:xfrm>
          </p:grpSpPr>
          <p:sp>
            <p:nvSpPr>
              <p:cNvPr id="310" name="Google Shape;310;p24"/>
              <p:cNvSpPr/>
              <p:nvPr/>
            </p:nvSpPr>
            <p:spPr>
              <a:xfrm rot="8520000">
                <a:off x="1071" y="3497"/>
                <a:ext cx="158" cy="187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 extrusionOk="0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4"/>
              <p:cNvSpPr/>
              <p:nvPr/>
            </p:nvSpPr>
            <p:spPr>
              <a:xfrm rot="8520000">
                <a:off x="745" y="3630"/>
                <a:ext cx="270" cy="15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 extrusionOk="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4"/>
              <p:cNvSpPr/>
              <p:nvPr/>
            </p:nvSpPr>
            <p:spPr>
              <a:xfrm rot="8520000">
                <a:off x="597" y="3405"/>
                <a:ext cx="282" cy="7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 extrusionOk="0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24"/>
            <p:cNvGrpSpPr/>
            <p:nvPr/>
          </p:nvGrpSpPr>
          <p:grpSpPr>
            <a:xfrm>
              <a:off x="229" y="274"/>
              <a:ext cx="1061" cy="721"/>
              <a:chOff x="229" y="274"/>
              <a:chExt cx="1061" cy="721"/>
            </a:xfrm>
          </p:grpSpPr>
          <p:sp>
            <p:nvSpPr>
              <p:cNvPr id="314" name="Google Shape;314;p24"/>
              <p:cNvSpPr/>
              <p:nvPr/>
            </p:nvSpPr>
            <p:spPr>
              <a:xfrm rot="4140000" flipH="1">
                <a:off x="983" y="665"/>
                <a:ext cx="223" cy="333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 extrusionOk="0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4"/>
              <p:cNvSpPr/>
              <p:nvPr/>
            </p:nvSpPr>
            <p:spPr>
              <a:xfrm rot="4140000" flipH="1">
                <a:off x="634" y="364"/>
                <a:ext cx="383" cy="277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 extrusionOk="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4"/>
              <p:cNvSpPr/>
              <p:nvPr/>
            </p:nvSpPr>
            <p:spPr>
              <a:xfrm rot="4140000" flipH="1">
                <a:off x="166" y="687"/>
                <a:ext cx="400" cy="14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 extrusionOk="0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" name="Google Shape;317;p24"/>
            <p:cNvGrpSpPr/>
            <p:nvPr/>
          </p:nvGrpSpPr>
          <p:grpSpPr>
            <a:xfrm>
              <a:off x="4659" y="2329"/>
              <a:ext cx="728" cy="1012"/>
              <a:chOff x="4659" y="2329"/>
              <a:chExt cx="728" cy="1012"/>
            </a:xfrm>
          </p:grpSpPr>
          <p:sp>
            <p:nvSpPr>
              <p:cNvPr id="318" name="Google Shape;318;p24"/>
              <p:cNvSpPr/>
              <p:nvPr/>
            </p:nvSpPr>
            <p:spPr>
              <a:xfrm rot="10020000" flipH="1">
                <a:off x="4694" y="2987"/>
                <a:ext cx="223" cy="333"/>
              </a:xfrm>
              <a:custGeom>
                <a:avLst/>
                <a:gdLst/>
                <a:ahLst/>
                <a:cxnLst/>
                <a:rect l="l" t="t" r="r" b="b"/>
                <a:pathLst>
                  <a:path w="83" h="117" extrusionOk="0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4"/>
              <p:cNvSpPr/>
              <p:nvPr/>
            </p:nvSpPr>
            <p:spPr>
              <a:xfrm rot="10020000" flipH="1">
                <a:off x="4978" y="2798"/>
                <a:ext cx="383" cy="277"/>
              </a:xfrm>
              <a:custGeom>
                <a:avLst/>
                <a:gdLst/>
                <a:ahLst/>
                <a:cxnLst/>
                <a:rect l="l" t="t" r="r" b="b"/>
                <a:pathLst>
                  <a:path w="140" h="98" extrusionOk="0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4"/>
              <p:cNvSpPr/>
              <p:nvPr/>
            </p:nvSpPr>
            <p:spPr>
              <a:xfrm rot="10020000" flipH="1">
                <a:off x="4786" y="2372"/>
                <a:ext cx="400" cy="14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9" extrusionOk="0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" name="Google Shape;321;p24"/>
            <p:cNvSpPr/>
            <p:nvPr/>
          </p:nvSpPr>
          <p:spPr>
            <a:xfrm>
              <a:off x="1217" y="2"/>
              <a:ext cx="861" cy="885"/>
            </a:xfrm>
            <a:custGeom>
              <a:avLst/>
              <a:gdLst/>
              <a:ahLst/>
              <a:cxnLst/>
              <a:rect l="l" t="t" r="r" b="b"/>
              <a:pathLst>
                <a:path w="862" h="886" extrusionOk="0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4"/>
            <p:cNvSpPr/>
            <p:nvPr/>
          </p:nvSpPr>
          <p:spPr>
            <a:xfrm rot="-960000" flipH="1">
              <a:off x="2158" y="103"/>
              <a:ext cx="680" cy="592"/>
            </a:xfrm>
            <a:custGeom>
              <a:avLst/>
              <a:gdLst/>
              <a:ahLst/>
              <a:cxnLst/>
              <a:rect l="l" t="t" r="r" b="b"/>
              <a:pathLst>
                <a:path w="257" h="237" extrusionOk="0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 rot="-960000" flipH="1">
              <a:off x="1998" y="858"/>
              <a:ext cx="329" cy="277"/>
            </a:xfrm>
            <a:custGeom>
              <a:avLst/>
              <a:gdLst/>
              <a:ahLst/>
              <a:cxnLst/>
              <a:rect l="l" t="t" r="r" b="b"/>
              <a:pathLst>
                <a:path w="124" h="110" extrusionOk="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 rot="-960000" flipH="1">
              <a:off x="2224" y="809"/>
              <a:ext cx="122" cy="232"/>
            </a:xfrm>
            <a:custGeom>
              <a:avLst/>
              <a:gdLst/>
              <a:ahLst/>
              <a:cxnLst/>
              <a:rect l="l" t="t" r="r" b="b"/>
              <a:pathLst>
                <a:path w="46" h="94" extrusionOk="0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1603" y="0"/>
              <a:ext cx="123" cy="120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 rot="-960000" flipH="1">
              <a:off x="2174" y="1238"/>
              <a:ext cx="392" cy="2299"/>
            </a:xfrm>
            <a:custGeom>
              <a:avLst/>
              <a:gdLst/>
              <a:ahLst/>
              <a:cxnLst/>
              <a:rect l="l" t="t" r="r" b="b"/>
              <a:pathLst>
                <a:path w="149" h="704" extrusionOk="0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0" y="1848"/>
              <a:ext cx="35" cy="131"/>
            </a:xfrm>
            <a:custGeom>
              <a:avLst/>
              <a:gdLst/>
              <a:ahLst/>
              <a:cxnLst/>
              <a:rect l="l" t="t" r="r" b="b"/>
              <a:pathLst>
                <a:path w="36" h="132" extrusionOk="0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2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2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Verdana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Verdana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Verdana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Verdana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Verdana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Verdana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Verdana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Verdana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Verdana"/>
              <a:buNone/>
              <a:defRPr sz="1400" b="0" i="0" u="none">
                <a:solidFill>
                  <a:srgbClr val="0066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4"/>
          <p:cNvSpPr txBox="1">
            <a:spLocks noGrp="1"/>
          </p:cNvSpPr>
          <p:nvPr>
            <p:ph type="title"/>
          </p:nvPr>
        </p:nvSpPr>
        <p:spPr>
          <a:xfrm>
            <a:off x="2455862" y="596900"/>
            <a:ext cx="6191250" cy="357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1" i="0" u="none" strike="noStrike" cap="none">
                <a:solidFill>
                  <a:srgbClr val="00666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1" i="0" u="none" strike="noStrike" cap="none">
                <a:solidFill>
                  <a:srgbClr val="0066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1" i="0" u="none" strike="noStrike" cap="none">
                <a:solidFill>
                  <a:srgbClr val="00666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1" i="0" u="none" strike="noStrike" cap="none">
                <a:solidFill>
                  <a:srgbClr val="00666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1" i="0" u="none" strike="noStrike" cap="none">
                <a:solidFill>
                  <a:srgbClr val="00666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1" i="0" u="none" strike="noStrike" cap="none">
                <a:solidFill>
                  <a:srgbClr val="00666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1" i="0" u="none" strike="noStrike" cap="none">
                <a:solidFill>
                  <a:srgbClr val="00666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1" i="0" u="none" strike="noStrike" cap="none">
                <a:solidFill>
                  <a:srgbClr val="00666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200" b="1" i="0" u="none" strike="noStrike" cap="none">
                <a:solidFill>
                  <a:srgbClr val="00666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215900" marR="0" lvl="0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marR="0" lvl="1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marR="0" lvl="2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marR="0" lvl="3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marR="0" lvl="4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marR="0" lvl="5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marR="0" lvl="6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marR="0" lvl="7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marR="0" lvl="8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-21590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-21590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0" y="0"/>
            <a:ext cx="8685212" cy="4875212"/>
            <a:chOff x="0" y="0"/>
            <a:chExt cx="5471" cy="3071"/>
          </a:xfrm>
        </p:grpSpPr>
        <p:sp>
          <p:nvSpPr>
            <p:cNvPr id="75" name="Google Shape;75;p11"/>
            <p:cNvSpPr/>
            <p:nvPr/>
          </p:nvSpPr>
          <p:spPr>
            <a:xfrm>
              <a:off x="0" y="0"/>
              <a:ext cx="383" cy="3071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;p11"/>
            <p:cNvGrpSpPr/>
            <p:nvPr/>
          </p:nvGrpSpPr>
          <p:grpSpPr>
            <a:xfrm>
              <a:off x="240" y="893"/>
              <a:ext cx="5231" cy="114"/>
              <a:chOff x="240" y="893"/>
              <a:chExt cx="5231" cy="114"/>
            </a:xfrm>
          </p:grpSpPr>
          <p:sp>
            <p:nvSpPr>
              <p:cNvPr id="77" name="Google Shape;77;p11"/>
              <p:cNvSpPr/>
              <p:nvPr/>
            </p:nvSpPr>
            <p:spPr>
              <a:xfrm>
                <a:off x="4320" y="893"/>
                <a:ext cx="1151" cy="11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8" name="Google Shape;78;p11"/>
              <p:cNvCxnSpPr/>
              <p:nvPr/>
            </p:nvCxnSpPr>
            <p:spPr>
              <a:xfrm>
                <a:off x="240" y="941"/>
                <a:ext cx="5231" cy="0"/>
              </a:xfrm>
              <a:prstGeom prst="straightConnector1">
                <a:avLst/>
              </a:prstGeom>
              <a:noFill/>
              <a:ln w="19075" cap="sq" cmpd="sng">
                <a:solidFill>
                  <a:srgbClr val="33003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0812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796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215900" marR="0" lvl="0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marR="0" lvl="1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marR="0" lvl="2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marR="0" lvl="3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marR="0" lvl="4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marR="0" lvl="5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marR="0" lvl="6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marR="0" lvl="7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marR="0" lvl="8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-21590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-21590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1"/>
          <p:cNvCxnSpPr/>
          <p:nvPr/>
        </p:nvCxnSpPr>
        <p:spPr>
          <a:xfrm>
            <a:off x="0" y="4876800"/>
            <a:ext cx="609600" cy="1587"/>
          </a:xfrm>
          <a:prstGeom prst="straightConnector1">
            <a:avLst/>
          </a:prstGeom>
          <a:noFill/>
          <a:ln w="44275" cap="sq" cmpd="sng">
            <a:solidFill>
              <a:srgbClr val="33003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CC"/>
            </a:gs>
            <a:gs pos="100000">
              <a:srgbClr val="00274F"/>
            </a:gs>
          </a:gsLst>
          <a:lin ang="540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3"/>
          <p:cNvGrpSpPr/>
          <p:nvPr/>
        </p:nvGrpSpPr>
        <p:grpSpPr>
          <a:xfrm>
            <a:off x="1587" y="0"/>
            <a:ext cx="9147175" cy="6850062"/>
            <a:chOff x="1" y="0"/>
            <a:chExt cx="5762" cy="4315"/>
          </a:xfrm>
        </p:grpSpPr>
        <p:sp>
          <p:nvSpPr>
            <p:cNvPr id="91" name="Google Shape;91;p13"/>
            <p:cNvSpPr/>
            <p:nvPr/>
          </p:nvSpPr>
          <p:spPr>
            <a:xfrm>
              <a:off x="5045" y="2626"/>
              <a:ext cx="718" cy="1689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5386" y="3794"/>
              <a:ext cx="377" cy="521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680" y="4214"/>
              <a:ext cx="83" cy="101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" name="Google Shape;94;p13"/>
            <p:cNvGrpSpPr/>
            <p:nvPr/>
          </p:nvGrpSpPr>
          <p:grpSpPr>
            <a:xfrm>
              <a:off x="288" y="0"/>
              <a:ext cx="5097" cy="4315"/>
              <a:chOff x="288" y="0"/>
              <a:chExt cx="5097" cy="4315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2789" y="0"/>
                <a:ext cx="71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3089" y="0"/>
                <a:ext cx="173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3358" y="0"/>
                <a:ext cx="336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3676" y="0"/>
                <a:ext cx="426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3946" y="0"/>
                <a:ext cx="557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4246" y="0"/>
                <a:ext cx="689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4522" y="0"/>
                <a:ext cx="863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2399" y="0"/>
                <a:ext cx="149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1967" y="0"/>
                <a:ext cx="299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1566" y="0"/>
                <a:ext cx="424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1128" y="0"/>
                <a:ext cx="574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702" y="0"/>
                <a:ext cx="736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288" y="0"/>
                <a:ext cx="839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" name="Google Shape;108;p13"/>
            <p:cNvSpPr/>
            <p:nvPr/>
          </p:nvSpPr>
          <p:spPr>
            <a:xfrm>
              <a:off x="6" y="2901"/>
              <a:ext cx="605" cy="1414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" y="3890"/>
              <a:ext cx="227" cy="425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776" y="0"/>
              <a:ext cx="983" cy="1785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041" y="0"/>
              <a:ext cx="718" cy="844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352" y="0"/>
              <a:ext cx="407" cy="413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" y="0"/>
              <a:ext cx="857" cy="1408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" y="0"/>
              <a:ext cx="587" cy="598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6" y="0"/>
              <a:ext cx="269" cy="251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" name="Google Shape;116;p13"/>
            <p:cNvCxnSpPr/>
            <p:nvPr/>
          </p:nvCxnSpPr>
          <p:spPr>
            <a:xfrm>
              <a:off x="1" y="2749"/>
              <a:ext cx="5757" cy="0"/>
            </a:xfrm>
            <a:prstGeom prst="straightConnector1">
              <a:avLst/>
            </a:prstGeom>
            <a:noFill/>
            <a:ln w="15825" cap="sq" cmpd="sng">
              <a:solidFill>
                <a:srgbClr val="0066CC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7" name="Google Shape;117;p13"/>
            <p:cNvCxnSpPr/>
            <p:nvPr/>
          </p:nvCxnSpPr>
          <p:spPr>
            <a:xfrm>
              <a:off x="1" y="2356"/>
              <a:ext cx="5757" cy="0"/>
            </a:xfrm>
            <a:prstGeom prst="straightConnector1">
              <a:avLst/>
            </a:prstGeom>
            <a:noFill/>
            <a:ln w="15825" cap="sq" cmpd="sng">
              <a:solidFill>
                <a:srgbClr val="0066CC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" name="Google Shape;118;p13"/>
            <p:cNvCxnSpPr/>
            <p:nvPr/>
          </p:nvCxnSpPr>
          <p:spPr>
            <a:xfrm>
              <a:off x="1" y="3142"/>
              <a:ext cx="5757" cy="0"/>
            </a:xfrm>
            <a:prstGeom prst="straightConnector1">
              <a:avLst/>
            </a:prstGeom>
            <a:noFill/>
            <a:ln w="15825" cap="sq" cmpd="sng">
              <a:solidFill>
                <a:srgbClr val="003B7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19" name="Google Shape;119;p13"/>
            <p:cNvGrpSpPr/>
            <p:nvPr/>
          </p:nvGrpSpPr>
          <p:grpSpPr>
            <a:xfrm>
              <a:off x="1" y="392"/>
              <a:ext cx="5757" cy="1571"/>
              <a:chOff x="1" y="392"/>
              <a:chExt cx="5757" cy="1571"/>
            </a:xfrm>
          </p:grpSpPr>
          <p:cxnSp>
            <p:nvCxnSpPr>
              <p:cNvPr id="120" name="Google Shape;120;p13"/>
              <p:cNvCxnSpPr/>
              <p:nvPr/>
            </p:nvCxnSpPr>
            <p:spPr>
              <a:xfrm>
                <a:off x="1" y="784"/>
                <a:ext cx="5757" cy="0"/>
              </a:xfrm>
              <a:prstGeom prst="straightConnector1">
                <a:avLst/>
              </a:prstGeom>
              <a:noFill/>
              <a:ln w="15825" cap="sq" cmpd="sng">
                <a:solidFill>
                  <a:srgbClr val="0066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13"/>
              <p:cNvCxnSpPr/>
              <p:nvPr/>
            </p:nvCxnSpPr>
            <p:spPr>
              <a:xfrm>
                <a:off x="1" y="1963"/>
                <a:ext cx="5757" cy="0"/>
              </a:xfrm>
              <a:prstGeom prst="straightConnector1">
                <a:avLst/>
              </a:prstGeom>
              <a:noFill/>
              <a:ln w="15825" cap="sq" cmpd="sng">
                <a:solidFill>
                  <a:srgbClr val="0066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13"/>
              <p:cNvCxnSpPr/>
              <p:nvPr/>
            </p:nvCxnSpPr>
            <p:spPr>
              <a:xfrm>
                <a:off x="1" y="1570"/>
                <a:ext cx="5757" cy="0"/>
              </a:xfrm>
              <a:prstGeom prst="straightConnector1">
                <a:avLst/>
              </a:prstGeom>
              <a:noFill/>
              <a:ln w="15825" cap="sq" cmpd="sng">
                <a:solidFill>
                  <a:srgbClr val="0066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13"/>
              <p:cNvCxnSpPr/>
              <p:nvPr/>
            </p:nvCxnSpPr>
            <p:spPr>
              <a:xfrm>
                <a:off x="1" y="1177"/>
                <a:ext cx="5757" cy="0"/>
              </a:xfrm>
              <a:prstGeom prst="straightConnector1">
                <a:avLst/>
              </a:prstGeom>
              <a:noFill/>
              <a:ln w="15825" cap="sq" cmpd="sng">
                <a:solidFill>
                  <a:srgbClr val="0066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13"/>
              <p:cNvCxnSpPr/>
              <p:nvPr/>
            </p:nvCxnSpPr>
            <p:spPr>
              <a:xfrm>
                <a:off x="1" y="392"/>
                <a:ext cx="5757" cy="0"/>
              </a:xfrm>
              <a:prstGeom prst="straightConnector1">
                <a:avLst/>
              </a:prstGeom>
              <a:noFill/>
              <a:ln w="15825" cap="sq" cmpd="sng">
                <a:solidFill>
                  <a:srgbClr val="0066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125" name="Google Shape;125;p13"/>
            <p:cNvCxnSpPr/>
            <p:nvPr/>
          </p:nvCxnSpPr>
          <p:spPr>
            <a:xfrm>
              <a:off x="1" y="3928"/>
              <a:ext cx="5757" cy="0"/>
            </a:xfrm>
            <a:prstGeom prst="straightConnector1">
              <a:avLst/>
            </a:prstGeom>
            <a:noFill/>
            <a:ln w="15825" cap="sq" cmpd="sng">
              <a:solidFill>
                <a:srgbClr val="003B7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" name="Google Shape;126;p13"/>
            <p:cNvCxnSpPr/>
            <p:nvPr/>
          </p:nvCxnSpPr>
          <p:spPr>
            <a:xfrm>
              <a:off x="1" y="3535"/>
              <a:ext cx="5757" cy="0"/>
            </a:xfrm>
            <a:prstGeom prst="straightConnector1">
              <a:avLst/>
            </a:prstGeom>
            <a:noFill/>
            <a:ln w="15825" cap="sq" cmpd="sng">
              <a:solidFill>
                <a:srgbClr val="003B7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8012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8012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80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215900" marR="0" lvl="0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marR="0" lvl="1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marR="0" lvl="2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marR="0" lvl="3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marR="0" lvl="4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marR="0" lvl="5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marR="0" lvl="6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marR="0" lvl="7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marR="0" lvl="8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-21590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-21590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/>
          <p:nvPr/>
        </p:nvSpPr>
        <p:spPr>
          <a:xfrm>
            <a:off x="417512" y="1098550"/>
            <a:ext cx="438150" cy="474662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800100" y="1098550"/>
            <a:ext cx="328612" cy="4746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CF0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541337" y="1520825"/>
            <a:ext cx="422275" cy="474662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911225" y="1520825"/>
            <a:ext cx="368300" cy="4746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33CC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762000" y="990600"/>
            <a:ext cx="31750" cy="1052512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1C1C1C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1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0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0"/>
          <p:cNvGrpSpPr/>
          <p:nvPr/>
        </p:nvGrpSpPr>
        <p:grpSpPr>
          <a:xfrm>
            <a:off x="0" y="0"/>
            <a:ext cx="5865812" cy="6856412"/>
            <a:chOff x="0" y="0"/>
            <a:chExt cx="3695" cy="4319"/>
          </a:xfrm>
        </p:grpSpPr>
        <p:sp>
          <p:nvSpPr>
            <p:cNvPr id="215" name="Google Shape;215;p20"/>
            <p:cNvSpPr/>
            <p:nvPr/>
          </p:nvSpPr>
          <p:spPr>
            <a:xfrm>
              <a:off x="0" y="0"/>
              <a:ext cx="2879" cy="4319"/>
            </a:xfrm>
            <a:prstGeom prst="rect">
              <a:avLst/>
            </a:prstGeom>
            <a:solidFill>
              <a:srgbClr val="99CC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432" y="624"/>
              <a:ext cx="3263" cy="1199"/>
            </a:xfrm>
            <a:prstGeom prst="roundRect">
              <a:avLst>
                <a:gd name="adj" fmla="val 108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0"/>
          <p:cNvGrpSpPr/>
          <p:nvPr/>
        </p:nvGrpSpPr>
        <p:grpSpPr>
          <a:xfrm>
            <a:off x="3632200" y="4889500"/>
            <a:ext cx="4875212" cy="317500"/>
            <a:chOff x="2288" y="3080"/>
            <a:chExt cx="3071" cy="200"/>
          </a:xfrm>
        </p:grpSpPr>
        <p:sp>
          <p:nvSpPr>
            <p:cNvPr id="218" name="Google Shape;218;p20"/>
            <p:cNvSpPr/>
            <p:nvPr/>
          </p:nvSpPr>
          <p:spPr>
            <a:xfrm flipH="1">
              <a:off x="2288" y="3080"/>
              <a:ext cx="2913" cy="199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5196" y="3080"/>
              <a:ext cx="163" cy="200"/>
            </a:xfrm>
            <a:prstGeom prst="flowChartDelay">
              <a:avLst/>
            </a:prstGeom>
            <a:solidFill>
              <a:srgbClr val="00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20"/>
          <p:cNvSpPr txBox="1">
            <a:spLocks noGrp="1"/>
          </p:cNvSpPr>
          <p:nvPr>
            <p:ph type="dt" idx="10"/>
          </p:nvPr>
        </p:nvSpPr>
        <p:spPr>
          <a:xfrm>
            <a:off x="2438400" y="6248400"/>
            <a:ext cx="2128837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ftr" idx="11"/>
          </p:nvPr>
        </p:nvSpPr>
        <p:spPr>
          <a:xfrm>
            <a:off x="5791200" y="6248400"/>
            <a:ext cx="2895600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ldNum" idx="12"/>
          </p:nvPr>
        </p:nvSpPr>
        <p:spPr>
          <a:xfrm>
            <a:off x="76200" y="6248400"/>
            <a:ext cx="585787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None/>
              <a:defRPr sz="2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None/>
              <a:defRPr sz="2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None/>
              <a:defRPr sz="2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None/>
              <a:defRPr sz="2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None/>
              <a:defRPr sz="2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None/>
              <a:defRPr sz="2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None/>
              <a:defRPr sz="2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None/>
              <a:defRPr sz="2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Times New Roman"/>
              <a:buNone/>
              <a:defRPr sz="2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965200" y="1270000"/>
            <a:ext cx="7670800" cy="134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CC"/>
            </a:gs>
            <a:gs pos="100000">
              <a:srgbClr val="00274F"/>
            </a:gs>
          </a:gsLst>
          <a:lin ang="5400000" scaled="0"/>
        </a:gra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1"/>
          <p:cNvGrpSpPr/>
          <p:nvPr/>
        </p:nvGrpSpPr>
        <p:grpSpPr>
          <a:xfrm>
            <a:off x="0" y="0"/>
            <a:ext cx="9147175" cy="6850062"/>
            <a:chOff x="0" y="0"/>
            <a:chExt cx="5762" cy="4315"/>
          </a:xfrm>
        </p:grpSpPr>
        <p:sp>
          <p:nvSpPr>
            <p:cNvPr id="226" name="Google Shape;226;p21"/>
            <p:cNvSpPr/>
            <p:nvPr/>
          </p:nvSpPr>
          <p:spPr>
            <a:xfrm>
              <a:off x="5044" y="2626"/>
              <a:ext cx="718" cy="1689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5385" y="3794"/>
              <a:ext cx="377" cy="521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5679" y="4214"/>
              <a:ext cx="83" cy="101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21"/>
            <p:cNvGrpSpPr/>
            <p:nvPr/>
          </p:nvGrpSpPr>
          <p:grpSpPr>
            <a:xfrm>
              <a:off x="287" y="0"/>
              <a:ext cx="5097" cy="4315"/>
              <a:chOff x="287" y="0"/>
              <a:chExt cx="5097" cy="4315"/>
            </a:xfrm>
          </p:grpSpPr>
          <p:sp>
            <p:nvSpPr>
              <p:cNvPr id="230" name="Google Shape;230;p21"/>
              <p:cNvSpPr/>
              <p:nvPr/>
            </p:nvSpPr>
            <p:spPr>
              <a:xfrm>
                <a:off x="2788" y="0"/>
                <a:ext cx="71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>
                <a:off x="3088" y="0"/>
                <a:ext cx="173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1"/>
              <p:cNvSpPr/>
              <p:nvPr/>
            </p:nvSpPr>
            <p:spPr>
              <a:xfrm>
                <a:off x="3357" y="0"/>
                <a:ext cx="336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1"/>
              <p:cNvSpPr/>
              <p:nvPr/>
            </p:nvSpPr>
            <p:spPr>
              <a:xfrm>
                <a:off x="3675" y="0"/>
                <a:ext cx="426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1"/>
              <p:cNvSpPr/>
              <p:nvPr/>
            </p:nvSpPr>
            <p:spPr>
              <a:xfrm>
                <a:off x="3945" y="0"/>
                <a:ext cx="557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1"/>
              <p:cNvSpPr/>
              <p:nvPr/>
            </p:nvSpPr>
            <p:spPr>
              <a:xfrm>
                <a:off x="4245" y="0"/>
                <a:ext cx="689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1"/>
              <p:cNvSpPr/>
              <p:nvPr/>
            </p:nvSpPr>
            <p:spPr>
              <a:xfrm>
                <a:off x="4521" y="0"/>
                <a:ext cx="863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1"/>
              <p:cNvSpPr/>
              <p:nvPr/>
            </p:nvSpPr>
            <p:spPr>
              <a:xfrm>
                <a:off x="2398" y="0"/>
                <a:ext cx="149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1"/>
              <p:cNvSpPr/>
              <p:nvPr/>
            </p:nvSpPr>
            <p:spPr>
              <a:xfrm>
                <a:off x="1966" y="0"/>
                <a:ext cx="299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1"/>
              <p:cNvSpPr/>
              <p:nvPr/>
            </p:nvSpPr>
            <p:spPr>
              <a:xfrm>
                <a:off x="1565" y="0"/>
                <a:ext cx="424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1"/>
              <p:cNvSpPr/>
              <p:nvPr/>
            </p:nvSpPr>
            <p:spPr>
              <a:xfrm>
                <a:off x="1127" y="0"/>
                <a:ext cx="574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1"/>
              <p:cNvSpPr/>
              <p:nvPr/>
            </p:nvSpPr>
            <p:spPr>
              <a:xfrm>
                <a:off x="701" y="0"/>
                <a:ext cx="736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1"/>
              <p:cNvSpPr/>
              <p:nvPr/>
            </p:nvSpPr>
            <p:spPr>
              <a:xfrm>
                <a:off x="287" y="0"/>
                <a:ext cx="839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" name="Google Shape;243;p21"/>
            <p:cNvSpPr/>
            <p:nvPr/>
          </p:nvSpPr>
          <p:spPr>
            <a:xfrm>
              <a:off x="5" y="2901"/>
              <a:ext cx="605" cy="1414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5" y="3890"/>
              <a:ext cx="227" cy="425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4775" y="0"/>
              <a:ext cx="983" cy="1785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040" y="0"/>
              <a:ext cx="718" cy="844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5351" y="0"/>
              <a:ext cx="407" cy="413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" y="0"/>
              <a:ext cx="857" cy="1408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5" y="0"/>
              <a:ext cx="587" cy="598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5" y="0"/>
              <a:ext cx="269" cy="251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1" name="Google Shape;251;p21"/>
            <p:cNvCxnSpPr/>
            <p:nvPr/>
          </p:nvCxnSpPr>
          <p:spPr>
            <a:xfrm>
              <a:off x="0" y="2749"/>
              <a:ext cx="5757" cy="0"/>
            </a:xfrm>
            <a:prstGeom prst="straightConnector1">
              <a:avLst/>
            </a:prstGeom>
            <a:noFill/>
            <a:ln w="15825" cap="sq" cmpd="sng">
              <a:solidFill>
                <a:srgbClr val="0066CC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2" name="Google Shape;252;p21"/>
            <p:cNvCxnSpPr/>
            <p:nvPr/>
          </p:nvCxnSpPr>
          <p:spPr>
            <a:xfrm>
              <a:off x="0" y="2356"/>
              <a:ext cx="5757" cy="0"/>
            </a:xfrm>
            <a:prstGeom prst="straightConnector1">
              <a:avLst/>
            </a:prstGeom>
            <a:noFill/>
            <a:ln w="15825" cap="sq" cmpd="sng">
              <a:solidFill>
                <a:srgbClr val="0066CC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3" name="Google Shape;253;p21"/>
            <p:cNvCxnSpPr/>
            <p:nvPr/>
          </p:nvCxnSpPr>
          <p:spPr>
            <a:xfrm>
              <a:off x="0" y="3142"/>
              <a:ext cx="5757" cy="0"/>
            </a:xfrm>
            <a:prstGeom prst="straightConnector1">
              <a:avLst/>
            </a:prstGeom>
            <a:noFill/>
            <a:ln w="15825" cap="sq" cmpd="sng">
              <a:solidFill>
                <a:srgbClr val="003B7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254" name="Google Shape;254;p21"/>
            <p:cNvGrpSpPr/>
            <p:nvPr/>
          </p:nvGrpSpPr>
          <p:grpSpPr>
            <a:xfrm>
              <a:off x="0" y="392"/>
              <a:ext cx="5757" cy="1571"/>
              <a:chOff x="0" y="392"/>
              <a:chExt cx="5757" cy="1571"/>
            </a:xfrm>
          </p:grpSpPr>
          <p:cxnSp>
            <p:nvCxnSpPr>
              <p:cNvPr id="255" name="Google Shape;255;p21"/>
              <p:cNvCxnSpPr/>
              <p:nvPr/>
            </p:nvCxnSpPr>
            <p:spPr>
              <a:xfrm>
                <a:off x="0" y="784"/>
                <a:ext cx="5757" cy="0"/>
              </a:xfrm>
              <a:prstGeom prst="straightConnector1">
                <a:avLst/>
              </a:prstGeom>
              <a:noFill/>
              <a:ln w="15825" cap="sq" cmpd="sng">
                <a:solidFill>
                  <a:srgbClr val="0066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21"/>
              <p:cNvCxnSpPr/>
              <p:nvPr/>
            </p:nvCxnSpPr>
            <p:spPr>
              <a:xfrm>
                <a:off x="0" y="1963"/>
                <a:ext cx="5757" cy="0"/>
              </a:xfrm>
              <a:prstGeom prst="straightConnector1">
                <a:avLst/>
              </a:prstGeom>
              <a:noFill/>
              <a:ln w="15825" cap="sq" cmpd="sng">
                <a:solidFill>
                  <a:srgbClr val="0066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21"/>
              <p:cNvCxnSpPr/>
              <p:nvPr/>
            </p:nvCxnSpPr>
            <p:spPr>
              <a:xfrm>
                <a:off x="0" y="1570"/>
                <a:ext cx="5757" cy="0"/>
              </a:xfrm>
              <a:prstGeom prst="straightConnector1">
                <a:avLst/>
              </a:prstGeom>
              <a:noFill/>
              <a:ln w="15825" cap="sq" cmpd="sng">
                <a:solidFill>
                  <a:srgbClr val="0066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21"/>
              <p:cNvCxnSpPr/>
              <p:nvPr/>
            </p:nvCxnSpPr>
            <p:spPr>
              <a:xfrm>
                <a:off x="0" y="1177"/>
                <a:ext cx="5757" cy="0"/>
              </a:xfrm>
              <a:prstGeom prst="straightConnector1">
                <a:avLst/>
              </a:prstGeom>
              <a:noFill/>
              <a:ln w="15825" cap="sq" cmpd="sng">
                <a:solidFill>
                  <a:srgbClr val="0066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21"/>
              <p:cNvCxnSpPr/>
              <p:nvPr/>
            </p:nvCxnSpPr>
            <p:spPr>
              <a:xfrm>
                <a:off x="0" y="392"/>
                <a:ext cx="5757" cy="0"/>
              </a:xfrm>
              <a:prstGeom prst="straightConnector1">
                <a:avLst/>
              </a:prstGeom>
              <a:noFill/>
              <a:ln w="15825" cap="sq" cmpd="sng">
                <a:solidFill>
                  <a:srgbClr val="0066C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260" name="Google Shape;260;p21"/>
            <p:cNvCxnSpPr/>
            <p:nvPr/>
          </p:nvCxnSpPr>
          <p:spPr>
            <a:xfrm>
              <a:off x="0" y="3928"/>
              <a:ext cx="5757" cy="0"/>
            </a:xfrm>
            <a:prstGeom prst="straightConnector1">
              <a:avLst/>
            </a:prstGeom>
            <a:noFill/>
            <a:ln w="15825" cap="sq" cmpd="sng">
              <a:solidFill>
                <a:srgbClr val="003B7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1" name="Google Shape;261;p21"/>
            <p:cNvCxnSpPr/>
            <p:nvPr/>
          </p:nvCxnSpPr>
          <p:spPr>
            <a:xfrm>
              <a:off x="0" y="3535"/>
              <a:ext cx="5757" cy="0"/>
            </a:xfrm>
            <a:prstGeom prst="straightConnector1">
              <a:avLst/>
            </a:prstGeom>
            <a:noFill/>
            <a:ln w="15825" cap="sq" cmpd="sng">
              <a:solidFill>
                <a:srgbClr val="003B76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62" name="Google Shape;262;p21"/>
          <p:cNvSpPr txBox="1">
            <a:spLocks noGrp="1"/>
          </p:cNvSpPr>
          <p:nvPr>
            <p:ph type="title"/>
          </p:nvPr>
        </p:nvSpPr>
        <p:spPr>
          <a:xfrm>
            <a:off x="685800" y="1692275"/>
            <a:ext cx="7770812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2"/>
          <p:cNvGrpSpPr/>
          <p:nvPr/>
        </p:nvGrpSpPr>
        <p:grpSpPr>
          <a:xfrm>
            <a:off x="0" y="0"/>
            <a:ext cx="8761412" cy="5942012"/>
            <a:chOff x="0" y="0"/>
            <a:chExt cx="5519" cy="3743"/>
          </a:xfrm>
        </p:grpSpPr>
        <p:sp>
          <p:nvSpPr>
            <p:cNvPr id="268" name="Google Shape;268;p22"/>
            <p:cNvSpPr/>
            <p:nvPr/>
          </p:nvSpPr>
          <p:spPr>
            <a:xfrm>
              <a:off x="0" y="0"/>
              <a:ext cx="1103" cy="3071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22"/>
            <p:cNvGrpSpPr/>
            <p:nvPr/>
          </p:nvGrpSpPr>
          <p:grpSpPr>
            <a:xfrm>
              <a:off x="0" y="2208"/>
              <a:ext cx="5519" cy="1535"/>
              <a:chOff x="0" y="2208"/>
              <a:chExt cx="5519" cy="1535"/>
            </a:xfrm>
          </p:grpSpPr>
          <p:sp>
            <p:nvSpPr>
              <p:cNvPr id="270" name="Google Shape;270;p22"/>
              <p:cNvSpPr/>
              <p:nvPr/>
            </p:nvSpPr>
            <p:spPr>
              <a:xfrm>
                <a:off x="624" y="2208"/>
                <a:ext cx="4895" cy="1535"/>
              </a:xfrm>
              <a:prstGeom prst="rect">
                <a:avLst/>
              </a:prstGeom>
              <a:solidFill>
                <a:srgbClr val="3300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2"/>
              <p:cNvSpPr/>
              <p:nvPr/>
            </p:nvSpPr>
            <p:spPr>
              <a:xfrm>
                <a:off x="654" y="2352"/>
                <a:ext cx="4817" cy="1346"/>
              </a:xfrm>
              <a:prstGeom prst="rect">
                <a:avLst/>
              </a:prstGeom>
              <a:solidFill>
                <a:srgbClr val="FFFF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2" name="Google Shape;272;p22"/>
              <p:cNvCxnSpPr/>
              <p:nvPr/>
            </p:nvCxnSpPr>
            <p:spPr>
              <a:xfrm>
                <a:off x="0" y="3072"/>
                <a:ext cx="623" cy="0"/>
              </a:xfrm>
              <a:prstGeom prst="straightConnector1">
                <a:avLst/>
              </a:prstGeom>
              <a:noFill/>
              <a:ln w="50750" cap="sq" cmpd="sng">
                <a:solidFill>
                  <a:srgbClr val="33003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22"/>
            <p:cNvGrpSpPr/>
            <p:nvPr/>
          </p:nvGrpSpPr>
          <p:grpSpPr>
            <a:xfrm>
              <a:off x="400" y="336"/>
              <a:ext cx="5087" cy="191"/>
              <a:chOff x="400" y="336"/>
              <a:chExt cx="5087" cy="191"/>
            </a:xfrm>
          </p:grpSpPr>
          <p:sp>
            <p:nvSpPr>
              <p:cNvPr id="274" name="Google Shape;274;p22"/>
              <p:cNvSpPr/>
              <p:nvPr/>
            </p:nvSpPr>
            <p:spPr>
              <a:xfrm>
                <a:off x="3952" y="336"/>
                <a:ext cx="1535" cy="19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5" name="Google Shape;275;p22"/>
              <p:cNvCxnSpPr/>
              <p:nvPr/>
            </p:nvCxnSpPr>
            <p:spPr>
              <a:xfrm>
                <a:off x="400" y="432"/>
                <a:ext cx="5087" cy="0"/>
              </a:xfrm>
              <a:prstGeom prst="straightConnector1">
                <a:avLst/>
              </a:prstGeom>
              <a:noFill/>
              <a:ln w="44275" cap="sq" cmpd="sng">
                <a:solidFill>
                  <a:srgbClr val="33003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2057400" y="1143000"/>
            <a:ext cx="6627812" cy="220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2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215900" marR="0" lvl="0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15900" marR="0" lvl="1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15900" marR="0" lvl="2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15900" marR="0" lvl="3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5900" marR="0" lvl="4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15900" marR="0" lvl="5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15900" marR="0" lvl="6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5900" marR="0" lvl="7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15900" marR="0" lvl="8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215900" lvl="0" indent="-21590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215900" lvl="0" indent="-21590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 txBox="1">
            <a:spLocks noGrp="1"/>
          </p:cNvSpPr>
          <p:nvPr>
            <p:ph type="title" idx="4294967295"/>
          </p:nvPr>
        </p:nvSpPr>
        <p:spPr>
          <a:xfrm>
            <a:off x="1536193" y="3538728"/>
            <a:ext cx="6537959" cy="26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4400"/>
              <a:buFont typeface="Tahoma"/>
              <a:buNone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800" dirty="0"/>
              <a:t>Подготовил: </a:t>
            </a:r>
            <a:r>
              <a:rPr lang="ru-RU" sz="2800" dirty="0" err="1"/>
              <a:t>Зикунов</a:t>
            </a:r>
            <a:r>
              <a:rPr lang="ru-RU" sz="2800" dirty="0"/>
              <a:t> Арсений,</a:t>
            </a:r>
            <a:br>
              <a:rPr lang="ru-RU" sz="2800" dirty="0"/>
            </a:br>
            <a:r>
              <a:rPr lang="ru-RU" sz="2800" dirty="0"/>
              <a:t>группа №1</a:t>
            </a:r>
            <a:br>
              <a:rPr lang="ru-RU" sz="4000" dirty="0"/>
            </a:br>
            <a:endParaRPr sz="4000" dirty="0"/>
          </a:p>
        </p:txBody>
      </p:sp>
      <p:sp>
        <p:nvSpPr>
          <p:cNvPr id="337" name="Google Shape;337;p25"/>
          <p:cNvSpPr/>
          <p:nvPr/>
        </p:nvSpPr>
        <p:spPr>
          <a:xfrm>
            <a:off x="1344168" y="333375"/>
            <a:ext cx="6455664" cy="20806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>
                <a:ln>
                  <a:noFill/>
                </a:ln>
                <a:solidFill>
                  <a:srgbClr val="FFFFFF"/>
                </a:solidFill>
                <a:latin typeface="Impact"/>
              </a:rPr>
              <a:t>Доклад: </a:t>
            </a:r>
            <a:r>
              <a:rPr b="0" i="0">
                <a:ln>
                  <a:noFill/>
                </a:ln>
                <a:solidFill>
                  <a:srgbClr val="FFFFFF"/>
                </a:solidFill>
                <a:latin typeface="Impact"/>
              </a:rPr>
              <a:t>Птиц</a:t>
            </a:r>
            <a:r>
              <a:rPr lang="ru-RU" b="0" i="0" dirty="0" err="1">
                <a:ln>
                  <a:noFill/>
                </a:ln>
                <a:solidFill>
                  <a:srgbClr val="FFFFFF"/>
                </a:solidFill>
                <a:latin typeface="Impact"/>
              </a:rPr>
              <a:t>ы</a:t>
            </a:r>
            <a:r>
              <a:rPr lang="ru-RU" b="0" i="0" dirty="0">
                <a:ln>
                  <a:noFill/>
                </a:ln>
                <a:solidFill>
                  <a:srgbClr val="FFFFFF"/>
                </a:solidFill>
                <a:latin typeface="Impact"/>
              </a:rPr>
              <a:t> </a:t>
            </a:r>
            <a:r>
              <a:rPr b="0" i="0">
                <a:ln>
                  <a:noFill/>
                </a:ln>
                <a:solidFill>
                  <a:srgbClr val="FFFFFF"/>
                </a:solidFill>
                <a:latin typeface="Impact"/>
              </a:rPr>
              <a:t> Урала</a:t>
            </a:r>
          </a:p>
        </p:txBody>
      </p:sp>
      <p:pic>
        <p:nvPicPr>
          <p:cNvPr id="338" name="Google Shape;33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7621" y="3204337"/>
            <a:ext cx="14287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57200" y="128587"/>
            <a:ext cx="8229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215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7" name="Google Shape;42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260350"/>
            <a:ext cx="4032250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6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6"/>
          <p:cNvSpPr txBox="1"/>
          <p:nvPr/>
        </p:nvSpPr>
        <p:spPr>
          <a:xfrm>
            <a:off x="323850" y="4941887"/>
            <a:ext cx="4038600" cy="154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Грач</a:t>
            </a:r>
            <a:endParaRPr/>
          </a:p>
        </p:txBody>
      </p:sp>
      <p:sp>
        <p:nvSpPr>
          <p:cNvPr id="430" name="Google Shape;430;p36"/>
          <p:cNvSpPr txBox="1"/>
          <p:nvPr/>
        </p:nvSpPr>
        <p:spPr>
          <a:xfrm>
            <a:off x="4643437" y="4941887"/>
            <a:ext cx="4038600" cy="154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Кукушка</a:t>
            </a:r>
            <a:endParaRPr/>
          </a:p>
        </p:txBody>
      </p:sp>
      <p:sp>
        <p:nvSpPr>
          <p:cNvPr id="431" name="Google Shape;431;p36"/>
          <p:cNvSpPr/>
          <p:nvPr/>
        </p:nvSpPr>
        <p:spPr>
          <a:xfrm>
            <a:off x="8243887" y="0"/>
            <a:ext cx="73025" cy="7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4662" y="188912"/>
            <a:ext cx="4608512" cy="410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80287" y="5516562"/>
            <a:ext cx="1511300" cy="108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8"/>
          <p:cNvSpPr txBox="1">
            <a:spLocks noGrp="1"/>
          </p:cNvSpPr>
          <p:nvPr>
            <p:ph type="title" idx="4294967295"/>
          </p:nvPr>
        </p:nvSpPr>
        <p:spPr>
          <a:xfrm>
            <a:off x="468312" y="-146050"/>
            <a:ext cx="8229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215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38"/>
          <p:cNvSpPr txBox="1">
            <a:spLocks noGrp="1"/>
          </p:cNvSpPr>
          <p:nvPr>
            <p:ph type="body" idx="4294967295"/>
          </p:nvPr>
        </p:nvSpPr>
        <p:spPr>
          <a:xfrm>
            <a:off x="457200" y="188912"/>
            <a:ext cx="4038600" cy="359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8"/>
          <p:cNvSpPr txBox="1">
            <a:spLocks noGrp="1"/>
          </p:cNvSpPr>
          <p:nvPr>
            <p:ph type="body" idx="4294967295"/>
          </p:nvPr>
        </p:nvSpPr>
        <p:spPr>
          <a:xfrm>
            <a:off x="4648200" y="260350"/>
            <a:ext cx="4038600" cy="352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8"/>
          <p:cNvSpPr txBox="1">
            <a:spLocks noGrp="1"/>
          </p:cNvSpPr>
          <p:nvPr>
            <p:ph type="body" idx="4294967295"/>
          </p:nvPr>
        </p:nvSpPr>
        <p:spPr>
          <a:xfrm>
            <a:off x="457200" y="4724400"/>
            <a:ext cx="8229600" cy="140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rgbClr val="339966"/>
                </a:solidFill>
                <a:latin typeface="Arial"/>
                <a:ea typeface="Arial"/>
                <a:cs typeface="Arial"/>
                <a:sym typeface="Arial"/>
              </a:rPr>
              <a:t>Лебедь</a:t>
            </a:r>
            <a:endParaRPr/>
          </a:p>
          <a:p>
            <a:pPr marL="342900" marR="0" lvl="0" indent="-34131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39966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rgbClr val="339966"/>
                </a:solidFill>
                <a:latin typeface="Arial"/>
                <a:ea typeface="Arial"/>
                <a:cs typeface="Arial"/>
                <a:sym typeface="Arial"/>
              </a:rPr>
              <a:t>Гусь</a:t>
            </a:r>
            <a:endParaRPr/>
          </a:p>
        </p:txBody>
      </p:sp>
      <p:pic>
        <p:nvPicPr>
          <p:cNvPr id="454" name="Google Shape;45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487" y="4797425"/>
            <a:ext cx="1684337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188912"/>
            <a:ext cx="4392612" cy="436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6462" y="188912"/>
            <a:ext cx="4159250" cy="432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Загадки</a:t>
            </a:r>
            <a:endParaRPr/>
          </a:p>
        </p:txBody>
      </p:sp>
      <p:sp>
        <p:nvSpPr>
          <p:cNvPr id="620" name="Google Shape;620;p40"/>
          <p:cNvSpPr txBox="1"/>
          <p:nvPr/>
        </p:nvSpPr>
        <p:spPr>
          <a:xfrm>
            <a:off x="457200" y="1600200"/>
            <a:ext cx="4038600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Летом за пахарем ходит,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А под зиму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 криком уходит.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40"/>
          <p:cNvSpPr txBox="1"/>
          <p:nvPr/>
        </p:nvSpPr>
        <p:spPr>
          <a:xfrm>
            <a:off x="457200" y="3938587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Прилетает к нам с теплом, путь проделав длинный. 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Лепит домик под окном из травы и глины.</a:t>
            </a:r>
            <a:endParaRPr/>
          </a:p>
        </p:txBody>
      </p:sp>
      <p:pic>
        <p:nvPicPr>
          <p:cNvPr id="622" name="Google Shape;62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1412875"/>
            <a:ext cx="2735262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5900" y="3938587"/>
            <a:ext cx="2741612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287" y="188912"/>
            <a:ext cx="100012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"/>
          <p:cNvSpPr txBox="1"/>
          <p:nvPr/>
        </p:nvSpPr>
        <p:spPr>
          <a:xfrm>
            <a:off x="914400" y="1989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8800"/>
              <a:buFont typeface="Arial"/>
              <a:buNone/>
            </a:pPr>
            <a:r>
              <a:rPr lang="en-US" sz="8800" b="0" i="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Наши зимующие птицы</a:t>
            </a:r>
            <a:endParaRPr/>
          </a:p>
        </p:txBody>
      </p:sp>
      <p:pic>
        <p:nvPicPr>
          <p:cNvPr id="351" name="Google Shape;35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387" y="260350"/>
            <a:ext cx="1439862" cy="165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Синица</a:t>
            </a:r>
            <a:endParaRPr/>
          </a:p>
        </p:txBody>
      </p:sp>
      <p:sp>
        <p:nvSpPr>
          <p:cNvPr id="357" name="Google Shape;357;p28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Большая синица- одна из самых известных птиц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Живёт она в парках и садах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Синицы приносят большую пользу.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9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Большая синица съедает за сутки столько насекомых, сколько весит сама</a:t>
            </a:r>
            <a:endParaRPr/>
          </a:p>
        </p:txBody>
      </p:sp>
      <p:pic>
        <p:nvPicPr>
          <p:cNvPr id="358" name="Google Shape;35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628775"/>
            <a:ext cx="4537075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5225" y="0"/>
            <a:ext cx="16287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750" y="47625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BE0E3"/>
            </a:gs>
            <a:gs pos="100000">
              <a:srgbClr val="CCFF33"/>
            </a:gs>
          </a:gsLst>
          <a:lin ang="5400000" scaled="0"/>
        </a:gra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Дятел</a:t>
            </a:r>
            <a:endParaRPr/>
          </a:p>
        </p:txBody>
      </p:sp>
      <p:sp>
        <p:nvSpPr>
          <p:cNvPr id="366" name="Google Shape;366;p29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Питаются дятлы семенами шишек и насекомыми в коре и под корой деревьев, в древесине на ветках</a:t>
            </a:r>
            <a:endParaRPr/>
          </a:p>
          <a:p>
            <a:pPr marL="341312" marR="0" lvl="0" indent="-341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Дятел клювом определяет по звуку, где находятся насекомые </a:t>
            </a:r>
            <a:endParaRPr/>
          </a:p>
          <a:p>
            <a:pPr marL="341312" marR="0" lvl="0" indent="-341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Дупла, выдолбленные им служат для гнездования других птиц</a:t>
            </a:r>
            <a:endParaRPr/>
          </a:p>
          <a:p>
            <a:pPr marL="341312" marR="0" lvl="0" indent="-3413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Селится дятел в дуплах деревьев  </a:t>
            </a:r>
            <a:endParaRPr/>
          </a:p>
        </p:txBody>
      </p:sp>
      <p:pic>
        <p:nvPicPr>
          <p:cNvPr id="367" name="Google Shape;36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630362"/>
            <a:ext cx="4103687" cy="410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188912"/>
            <a:ext cx="94297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0"/>
          <p:cNvSpPr txBox="1"/>
          <p:nvPr/>
        </p:nvSpPr>
        <p:spPr>
          <a:xfrm>
            <a:off x="0" y="274637"/>
            <a:ext cx="8229600" cy="1143000"/>
          </a:xfrm>
          <a:prstGeom prst="rect">
            <a:avLst/>
          </a:prstGeom>
          <a:solidFill>
            <a:srgbClr val="CCCC99"/>
          </a:solidFill>
          <a:ln w="9525" cap="sq" cmpd="sng">
            <a:solidFill>
              <a:srgbClr val="CCCC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33"/>
              </a:buClr>
              <a:buSzPts val="5000"/>
              <a:buFont typeface="Times New Roman"/>
              <a:buNone/>
            </a:pPr>
            <a:r>
              <a:rPr lang="en-US" sz="5000" b="0" i="0" u="none">
                <a:solidFill>
                  <a:srgbClr val="33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Воробей</a:t>
            </a:r>
            <a:endParaRPr/>
          </a:p>
        </p:txBody>
      </p:sp>
      <p:pic>
        <p:nvPicPr>
          <p:cNvPr id="374" name="Google Shape;37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28775"/>
            <a:ext cx="4787900" cy="44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87" y="188912"/>
            <a:ext cx="9525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0"/>
          <p:cNvSpPr txBox="1"/>
          <p:nvPr/>
        </p:nvSpPr>
        <p:spPr>
          <a:xfrm>
            <a:off x="5219700" y="1700212"/>
            <a:ext cx="3311525" cy="430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Домовой воробей устраивает гнёзда в нишах домов, скворечниках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Полевой воробей меньше и нарядней домового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Питается различными семенами растений, а летом насекомыми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CC"/>
            </a:gs>
            <a:gs pos="100000">
              <a:srgbClr val="00274F"/>
            </a:gs>
          </a:gsLst>
          <a:lin ang="5400000" scaled="0"/>
        </a:gra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1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Голубь</a:t>
            </a:r>
            <a:endParaRPr/>
          </a:p>
        </p:txBody>
      </p:sp>
      <p:sp>
        <p:nvSpPr>
          <p:cNvPr id="382" name="Google Shape;382;p31"/>
          <p:cNvSpPr/>
          <p:nvPr/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1"/>
          <p:cNvSpPr txBox="1">
            <a:spLocks noGrp="1"/>
          </p:cNvSpPr>
          <p:nvPr>
            <p:ph type="body" idx="4294967295"/>
          </p:nvPr>
        </p:nvSpPr>
        <p:spPr>
          <a:xfrm>
            <a:off x="5148262" y="1600200"/>
            <a:ext cx="3744912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Голуби живут по всему земному шару, кроме полярных и антарктических районов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CC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 Урале обитает сизый голубь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CC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Уже давно голубя используют как почтовую птицу </a:t>
            </a:r>
            <a:endParaRPr/>
          </a:p>
        </p:txBody>
      </p:sp>
      <p:pic>
        <p:nvPicPr>
          <p:cNvPr id="384" name="Google Shape;38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57337"/>
            <a:ext cx="5076825" cy="46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87" y="260350"/>
            <a:ext cx="1081087" cy="1223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Снегирь</a:t>
            </a: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2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Снегири прилетают к нам зимой. Наши леса для снегирей уже «тёплые» края</a:t>
            </a:r>
            <a:endParaRPr/>
          </a:p>
          <a:p>
            <a:pPr marL="341312" marR="0" lvl="0" indent="-34131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Весной снегири будут уже далеко на севере- на родине</a:t>
            </a:r>
            <a:endParaRPr/>
          </a:p>
          <a:p>
            <a:pPr marL="341312" marR="0" lvl="0" indent="-34131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0099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Совьют там гнезда, выведут и вскормят птенцов</a:t>
            </a:r>
            <a:endParaRPr/>
          </a:p>
        </p:txBody>
      </p:sp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628775"/>
            <a:ext cx="4248150" cy="4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2950" y="260350"/>
            <a:ext cx="1655762" cy="100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"/>
          <p:cNvSpPr txBox="1">
            <a:spLocks noGrp="1"/>
          </p:cNvSpPr>
          <p:nvPr>
            <p:ph type="title" idx="4294967295"/>
          </p:nvPr>
        </p:nvSpPr>
        <p:spPr>
          <a:xfrm>
            <a:off x="468312" y="0"/>
            <a:ext cx="822960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5400"/>
              <a:buFont typeface="Tahoma"/>
              <a:buNone/>
            </a:pPr>
            <a:r>
              <a:rPr lang="en-US" sz="5400" b="0" i="0" u="none">
                <a:solidFill>
                  <a:srgbClr val="336699"/>
                </a:solidFill>
                <a:latin typeface="Tahoma"/>
                <a:ea typeface="Tahoma"/>
                <a:cs typeface="Tahoma"/>
                <a:sym typeface="Tahoma"/>
              </a:rPr>
              <a:t>Сорока</a:t>
            </a:r>
            <a:endParaRPr/>
          </a:p>
        </p:txBody>
      </p:sp>
      <p:sp>
        <p:nvSpPr>
          <p:cNvPr id="400" name="Google Shape;400;p33"/>
          <p:cNvSpPr/>
          <p:nvPr/>
        </p:nvSpPr>
        <p:spPr>
          <a:xfrm>
            <a:off x="468312" y="148431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3"/>
          <p:cNvSpPr txBox="1">
            <a:spLocks noGrp="1"/>
          </p:cNvSpPr>
          <p:nvPr>
            <p:ph type="body" idx="4294967295"/>
          </p:nvPr>
        </p:nvSpPr>
        <p:spPr>
          <a:xfrm>
            <a:off x="4572000" y="1557337"/>
            <a:ext cx="4038600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336699"/>
                </a:solidFill>
                <a:latin typeface="Tahoma"/>
                <a:ea typeface="Tahoma"/>
                <a:cs typeface="Tahoma"/>
                <a:sym typeface="Tahoma"/>
              </a:rPr>
              <a:t>У сороки по бокам белые пёрышки, а голова, крылья и хвост чёрные</a:t>
            </a:r>
            <a:endParaRPr/>
          </a:p>
          <a:p>
            <a:pPr marL="341312" marR="0" lvl="0" indent="-34131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CCFF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336699"/>
                </a:solidFill>
                <a:latin typeface="Tahoma"/>
                <a:ea typeface="Tahoma"/>
                <a:cs typeface="Tahoma"/>
                <a:sym typeface="Tahoma"/>
              </a:rPr>
              <a:t>Они предпочитают держаться парами</a:t>
            </a:r>
            <a:endParaRPr/>
          </a:p>
          <a:p>
            <a:pPr marL="341312" marR="0" lvl="0" indent="-34131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CCFF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336699"/>
                </a:solidFill>
                <a:latin typeface="Tahoma"/>
                <a:ea typeface="Tahoma"/>
                <a:cs typeface="Tahoma"/>
                <a:sym typeface="Tahoma"/>
              </a:rPr>
              <a:t>Корм сорок разнообразен</a:t>
            </a:r>
            <a:endParaRPr/>
          </a:p>
          <a:p>
            <a:pPr marL="341312" marR="0" lvl="0" indent="-34131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CCFF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336699"/>
                </a:solidFill>
                <a:latin typeface="Tahoma"/>
                <a:ea typeface="Tahoma"/>
                <a:cs typeface="Tahoma"/>
                <a:sym typeface="Tahoma"/>
              </a:rPr>
              <a:t>В апреле, мае в гнезде появляется 5-8 яиц. Спустя месяц птенцы вылетают из гнезда</a:t>
            </a:r>
            <a:endParaRPr/>
          </a:p>
        </p:txBody>
      </p:sp>
      <p:pic>
        <p:nvPicPr>
          <p:cNvPr id="402" name="Google Shape;40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1484312"/>
            <a:ext cx="4176712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8850" y="333375"/>
            <a:ext cx="1314450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"/>
          <p:cNvSpPr txBox="1">
            <a:spLocks noGrp="1"/>
          </p:cNvSpPr>
          <p:nvPr>
            <p:ph type="title" idx="4294967295"/>
          </p:nvPr>
        </p:nvSpPr>
        <p:spPr>
          <a:xfrm>
            <a:off x="457200" y="128587"/>
            <a:ext cx="8229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215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7" name="Google Shape;41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88912"/>
            <a:ext cx="4322762" cy="417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7" y="188912"/>
            <a:ext cx="4105275" cy="4103687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5"/>
          <p:cNvSpPr txBox="1"/>
          <p:nvPr/>
        </p:nvSpPr>
        <p:spPr>
          <a:xfrm>
            <a:off x="457200" y="4581525"/>
            <a:ext cx="4038600" cy="154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Жаворонок</a:t>
            </a:r>
            <a:endParaRPr/>
          </a:p>
        </p:txBody>
      </p:sp>
      <p:sp>
        <p:nvSpPr>
          <p:cNvPr id="420" name="Google Shape;420;p35"/>
          <p:cNvSpPr txBox="1"/>
          <p:nvPr/>
        </p:nvSpPr>
        <p:spPr>
          <a:xfrm>
            <a:off x="4648200" y="4581525"/>
            <a:ext cx="4038600" cy="154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Скворец</a:t>
            </a:r>
            <a:endParaRPr/>
          </a:p>
        </p:txBody>
      </p:sp>
      <p:pic>
        <p:nvPicPr>
          <p:cNvPr id="421" name="Google Shape;42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4750" y="5373687"/>
            <a:ext cx="93345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Экран (4:3)</PresentationFormat>
  <Paragraphs>42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Arial</vt:lpstr>
      <vt:lpstr>Impact</vt:lpstr>
      <vt:lpstr>Noto Sans Symbols</vt:lpstr>
      <vt:lpstr>Tahoma</vt:lpstr>
      <vt:lpstr>Times New Roman</vt:lpstr>
      <vt:lpstr>Verdana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     Подготовил: Зикунов Арсений, группа №1 </vt:lpstr>
      <vt:lpstr>Презентация PowerPoint</vt:lpstr>
      <vt:lpstr>Синица</vt:lpstr>
      <vt:lpstr>Дятел</vt:lpstr>
      <vt:lpstr>Презентация PowerPoint</vt:lpstr>
      <vt:lpstr>Голубь</vt:lpstr>
      <vt:lpstr>Снегирь</vt:lpstr>
      <vt:lpstr>Сорока</vt:lpstr>
      <vt:lpstr>Презентация PowerPoint</vt:lpstr>
      <vt:lpstr>Презентация PowerPoint</vt:lpstr>
      <vt:lpstr>Презентация PowerPoint</vt:lpstr>
      <vt:lpstr>Загадки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Подготовил: Савчук Андрей. 10 группа «Гномики» </dc:title>
  <cp:lastModifiedBy>HP</cp:lastModifiedBy>
  <cp:revision>2</cp:revision>
  <dcterms:modified xsi:type="dcterms:W3CDTF">2026-02-24T11:47:53Z</dcterms:modified>
</cp:coreProperties>
</file>