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58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4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3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9081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8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0988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084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355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67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8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895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7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74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80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0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8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01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C9799-67CA-4EF7-8F27-85612C16CC0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11BF62-9C8C-463A-B20C-7B900693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8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3533" y="333363"/>
            <a:ext cx="9166033" cy="16463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ПРОГРАММИРУЕМЫЙ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РОБОТ-ПЧЕЛА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046" y="1795749"/>
            <a:ext cx="9044848" cy="4476737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Роботы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Bee-Bot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прекрасно подходят для применения в детском саду. Она чрезвычайно популярны и любимы детьми за простое управление и дружелюбный дизайн.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Bee-Bot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программируемый робот, предназначенный для использования детьми от 3 до 7 лет. Этот яркий, красочный, простой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робот является замечательным инструментом для игры и обучения!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Bee-Bot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идеальной отправной точкой для обучения детей младшего возраста, программированию. Работа 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Bee-Bot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 детей структурированной деятельности, развивает воображение и предлагает массу возможностей для изучения причинно-следственных связей.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97389" cy="13330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485" y="0"/>
            <a:ext cx="2954515" cy="179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54" y="110169"/>
            <a:ext cx="1505843" cy="13412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6367" y="151545"/>
            <a:ext cx="49025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BEE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522" y="1439479"/>
            <a:ext cx="114355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компактный дизайн.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Четкие и яркие кнопки.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Безопасен в использовании.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 и понятное программирование не связанное с использованием компьютера.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до 40 шагов.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Точные перемещения шагом  в 15 см, и поворотом в 90°.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 и сверкающие глаза, подтверждающие исполнение ваших инструкций.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зарядка через USB компьютера или через сетевой адаптер.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254" y="4902506"/>
            <a:ext cx="1955494" cy="19554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873" y="4902506"/>
            <a:ext cx="1955494" cy="19554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3747" y="4902506"/>
            <a:ext cx="2915697" cy="19441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176" y="4902508"/>
            <a:ext cx="2915695" cy="1944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6001" y="751378"/>
            <a:ext cx="2370689" cy="19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7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6064" y="104526"/>
            <a:ext cx="55497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робота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Bee-Bot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17" y="34072"/>
            <a:ext cx="1505843" cy="13412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060" y="1200265"/>
            <a:ext cx="8056901" cy="565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8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00" y="103317"/>
            <a:ext cx="1505843" cy="1341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86929" y="103317"/>
            <a:ext cx="658071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 ли управлять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устройством?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386" y="1154438"/>
            <a:ext cx="4998482" cy="49984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6335" y="1444553"/>
            <a:ext cx="756869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умной пчелой начинается всегда с команды «очистить», которая обозначена кнопкой «Х». Затем с помощью стрелок задается маршрут. После установки устройства на отправную точку, нажимаем команду «Выполнить», которая обозначена кнопкой «ОК».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Вперед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↓	Назад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	Поворот налево на 90° (как по часовой стрелке, так и против)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	Поворот направо на 90°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	Пауза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продолжительностью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секунда (возможно задать паузу после выполнения одной команды перед началом другой)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	Очистить память (перед тем как программировать пчелу на следующие действия, нужно очистить память)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	Запустить программу (как только задан маршрут передвижения пчелы нажимаем кнопку ГОУ)</a:t>
            </a:r>
          </a:p>
        </p:txBody>
      </p:sp>
    </p:spTree>
    <p:extLst>
      <p:ext uri="{BB962C8B-B14F-4D97-AF65-F5344CB8AC3E}">
        <p14:creationId xmlns:p14="http://schemas.microsoft.com/office/powerpoint/2010/main" val="71510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69" y="2768018"/>
            <a:ext cx="6623841" cy="3974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121" y="2016087"/>
            <a:ext cx="5415779" cy="41080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96652"/>
            <a:ext cx="9463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игры с умной пчелой развивается не только воображение и пространственное мышление, но и другие навыки, например, навыки счета, чтения, прогнозирования ситуации.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518" y="-50829"/>
            <a:ext cx="2056481" cy="168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5430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245</Words>
  <Application>Microsoft Office PowerPoint</Application>
  <PresentationFormat>Произвольный</PresentationFormat>
  <Paragraphs>28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Грань</vt:lpstr>
      <vt:lpstr>ПРОГРАММИРУЕМЫЙ РОБОТ-ПЧЕЛА BEE-BOT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ПРОГРАММИРУЕМЫЙ РОБОТ ПЧЕЛА BEEBOT</dc:title>
  <dc:creator>Admin</dc:creator>
  <cp:lastModifiedBy>АДМИН</cp:lastModifiedBy>
  <cp:revision>9</cp:revision>
  <dcterms:created xsi:type="dcterms:W3CDTF">2017-11-26T11:17:25Z</dcterms:created>
  <dcterms:modified xsi:type="dcterms:W3CDTF">2023-03-01T15:57:58Z</dcterms:modified>
</cp:coreProperties>
</file>