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7" r:id="rId1"/>
  </p:sldMasterIdLst>
  <p:sldIdLst>
    <p:sldId id="256" r:id="rId2"/>
    <p:sldId id="257" r:id="rId3"/>
    <p:sldId id="258" r:id="rId4"/>
    <p:sldId id="259" r:id="rId5"/>
    <p:sldId id="260" r:id="rId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107" d="100"/>
          <a:sy n="107" d="100"/>
        </p:scale>
        <p:origin x="-588" y="-7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presProps" Target="pres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5" Type="http://schemas.openxmlformats.org/officeDocument/2006/relationships/slide" Target="slides/slide4.xml"/><Relationship Id="rId10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1462438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573238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8908163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1408761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02098840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Истина или лож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2608496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2355681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506757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9378660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3789513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8507585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397401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80983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1830051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29859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000164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4CC9799-67CA-4EF7-8F27-85612C16CC0D}" type="datetimeFigureOut">
              <a:rPr lang="ru-RU" smtClean="0"/>
              <a:t>01.03.2023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B611BF62-9C8C-463A-B20C-7B900693BC3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757803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  <p:sldLayoutId id="2147483681" r:id="rId4"/>
    <p:sldLayoutId id="2147483682" r:id="rId5"/>
    <p:sldLayoutId id="2147483683" r:id="rId6"/>
    <p:sldLayoutId id="2147483684" r:id="rId7"/>
    <p:sldLayoutId id="2147483685" r:id="rId8"/>
    <p:sldLayoutId id="2147483686" r:id="rId9"/>
    <p:sldLayoutId id="2147483687" r:id="rId10"/>
    <p:sldLayoutId id="2147483688" r:id="rId11"/>
    <p:sldLayoutId id="2147483689" r:id="rId12"/>
    <p:sldLayoutId id="2147483690" r:id="rId13"/>
    <p:sldLayoutId id="2147483691" r:id="rId14"/>
    <p:sldLayoutId id="2147483692" r:id="rId15"/>
    <p:sldLayoutId id="2147483693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8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png"/><Relationship Id="rId5" Type="http://schemas.openxmlformats.org/officeDocument/2006/relationships/image" Target="../media/image6.png"/><Relationship Id="rId4" Type="http://schemas.openxmlformats.org/officeDocument/2006/relationships/image" Target="../media/image5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53533" y="333363"/>
            <a:ext cx="9166033" cy="1646302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ПРОГРАММИРУЕМЫЙ </a:t>
            </a:r>
            <a:r>
              <a:rPr lang="ru-RU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РОБОТ-ПЧЕЛА 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</a:t>
            </a:r>
            <a:r>
              <a:rPr lang="ru-RU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BOT</a:t>
            </a:r>
            <a:endParaRPr lang="ru-RU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83046" y="1795749"/>
            <a:ext cx="9044848" cy="4476737"/>
          </a:xfrm>
        </p:spPr>
        <p:txBody>
          <a:bodyPr>
            <a:noAutofit/>
          </a:bodyPr>
          <a:lstStyle/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Роботы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Bee-Bot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прекрасно подходят для применения в детском саду. Она чрезвычайно популярны и любимы детьми за простое управление и дружелюбный дизайн.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Bee-Bot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это программируемый робот, предназначенный для использования детьми от 3 до 7 лет. Этот яркий, красочный, простой в </a:t>
            </a:r>
            <a:r>
              <a:rPr lang="ru-RU" sz="2400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эксплуатации 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маленький робот является замечательным инструментом для игры и обучения!</a:t>
            </a:r>
          </a:p>
          <a:p>
            <a:pPr algn="just"/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Bee-Bot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является идеальной отправной точкой для обучения детей младшего возраста, программированию. Работа с </a:t>
            </a:r>
            <a:r>
              <a:rPr lang="ru-RU" sz="2400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Bee-Bot</a:t>
            </a:r>
            <a:r>
              <a:rPr lang="ru-RU" sz="2400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учит детей структурированной деятельности, развивает воображение и предлагает массу возможностей для изучения причинно-следственных связей. 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497389" cy="1333041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237485" y="0"/>
            <a:ext cx="2954515" cy="17957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16873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31354" y="110169"/>
            <a:ext cx="1505843" cy="1341236"/>
          </a:xfrm>
          <a:prstGeom prst="rect">
            <a:avLst/>
          </a:prstGeom>
        </p:spPr>
      </p:pic>
      <p:sp>
        <p:nvSpPr>
          <p:cNvPr id="4" name="Прямоугольник 3"/>
          <p:cNvSpPr/>
          <p:nvPr/>
        </p:nvSpPr>
        <p:spPr>
          <a:xfrm>
            <a:off x="2416367" y="151545"/>
            <a:ext cx="490250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Преимущества 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BEE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BOT</a:t>
            </a:r>
            <a:r>
              <a:rPr lang="ru-RU" sz="48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48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341522" y="1439479"/>
            <a:ext cx="11435509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         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Прочный </a:t>
            </a:r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и компактный дизайн.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Четкие и яркие кнопки.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Безопасен в использовании.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Простое и понятное программирование не связанное с использованием компьютера.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Память до 40 шагов.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Точные перемещения шагом  в 15 см, и поворотом в 90°.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Звуки и сверкающие глаза, подтверждающие исполнение ваших инструкций.</a:t>
            </a:r>
          </a:p>
          <a:p>
            <a:pPr algn="just"/>
            <a:r>
              <a:rPr lang="ru-RU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Простая зарядка через USB компьютера или через сетевой адаптер.</a:t>
            </a:r>
          </a:p>
          <a:p>
            <a:pPr algn="just"/>
            <a:r>
              <a:rPr lang="ru-RU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ru-RU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818254" y="4902506"/>
            <a:ext cx="1955494" cy="195549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89873" y="4902506"/>
            <a:ext cx="1955494" cy="1955494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3747" y="4902506"/>
            <a:ext cx="2915697" cy="1944178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974176" y="4902508"/>
            <a:ext cx="2915695" cy="1944176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796001" y="751378"/>
            <a:ext cx="2370689" cy="19396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947936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/>
          <p:nvPr/>
        </p:nvSpPr>
        <p:spPr>
          <a:xfrm>
            <a:off x="3126064" y="104526"/>
            <a:ext cx="5549789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Педагогический </a:t>
            </a:r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потенциал</a:t>
            </a:r>
          </a:p>
          <a:p>
            <a:r>
              <a:rPr lang="ru-R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робота </a:t>
            </a:r>
            <a:r>
              <a:rPr lang="en-US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Bee-Bot</a:t>
            </a:r>
            <a:endParaRPr lang="ru-RU" sz="3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09217" y="34072"/>
            <a:ext cx="1505843" cy="1341236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15060" y="1200265"/>
            <a:ext cx="8056901" cy="56577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1787967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2100" y="103317"/>
            <a:ext cx="1505843" cy="1341236"/>
          </a:xfrm>
          <a:prstGeom prst="rect">
            <a:avLst/>
          </a:prstGeom>
        </p:spPr>
      </p:pic>
      <p:sp>
        <p:nvSpPr>
          <p:cNvPr id="3" name="Прямоугольник 2"/>
          <p:cNvSpPr/>
          <p:nvPr/>
        </p:nvSpPr>
        <p:spPr>
          <a:xfrm>
            <a:off x="2386929" y="103317"/>
            <a:ext cx="6580712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Сложно ли управлять </a:t>
            </a:r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данным</a:t>
            </a:r>
          </a:p>
          <a:p>
            <a:pPr algn="ctr"/>
            <a:r>
              <a:rPr lang="ru-RU" sz="36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3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устройством?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7386" y="1154438"/>
            <a:ext cx="4998482" cy="4998482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286335" y="1444553"/>
            <a:ext cx="7568691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Работа с умной пчелой начинается всегда с команды «очистить», которая обозначена кнопкой «Х». Затем с помощью стрелок задается маршрут. После установки устройства на отправную точку, нажимаем команду «Выполнить», которая обозначена кнопкой «ОК». </a:t>
            </a:r>
            <a:endParaRPr lang="ru-RU" sz="20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↑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	Вперед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↓	Назад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←	Поворот налево на 90° (как по часовой стрелке, так и против)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	Поворот направо на 90°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II	Пауза </a:t>
            </a:r>
            <a:r>
              <a:rPr lang="ru-RU" sz="20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продолжительностью 1 </a:t>
            </a:r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секунда (возможно задать паузу после выполнения одной команды перед началом другой)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Х	Очистить память (перед тем как программировать пчелу на следующие действия, нужно очистить память)</a:t>
            </a:r>
          </a:p>
          <a:p>
            <a:pPr algn="just"/>
            <a:r>
              <a:rPr lang="ru-RU" sz="2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GO	Запустить программу (как только задан маршрут передвижения пчелы нажимаем кнопку ГОУ)</a:t>
            </a:r>
          </a:p>
        </p:txBody>
      </p:sp>
    </p:spTree>
    <p:extLst>
      <p:ext uri="{BB962C8B-B14F-4D97-AF65-F5344CB8AC3E}">
        <p14:creationId xmlns:p14="http://schemas.microsoft.com/office/powerpoint/2010/main" val="71510830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29569" y="2768018"/>
            <a:ext cx="6623841" cy="3974304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610121" y="2016087"/>
            <a:ext cx="5415779" cy="4108077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0" y="96652"/>
            <a:ext cx="946348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ru-RU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В процессе игры с умной пчелой развивается не только воображение и пространственное мышление, но и другие навыки, например, навыки счета, чтения, прогнозирования ситуации. 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135518" y="-50829"/>
            <a:ext cx="2056481" cy="16811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3554309"/>
      </p:ext>
    </p:extLst>
  </p:cSld>
  <p:clrMapOvr>
    <a:masterClrMapping/>
  </p:clrMapOvr>
</p:sld>
</file>

<file path=ppt/theme/theme1.xml><?xml version="1.0" encoding="utf-8"?>
<a:theme xmlns:a="http://schemas.openxmlformats.org/drawingml/2006/main" name="Грань">
  <a:themeElements>
    <a:clrScheme name="Грань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Грань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51</TotalTime>
  <Words>245</Words>
  <Application>Microsoft Office PowerPoint</Application>
  <PresentationFormat>Произвольный</PresentationFormat>
  <Paragraphs>28</Paragraphs>
  <Slides>5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5</vt:i4>
      </vt:variant>
    </vt:vector>
  </HeadingPairs>
  <TitlesOfParts>
    <vt:vector size="6" baseType="lpstr">
      <vt:lpstr>Грань</vt:lpstr>
      <vt:lpstr>ПРОГРАММИРУЕМЫЙ РОБОТ-ПЧЕЛА BEE-BOT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ПРОГРАММИРУЕМЫЙ РОБОТ ПЧЕЛА BEEBOT</dc:title>
  <dc:creator>Admin</dc:creator>
  <cp:lastModifiedBy>АДМИН</cp:lastModifiedBy>
  <cp:revision>9</cp:revision>
  <dcterms:created xsi:type="dcterms:W3CDTF">2017-11-26T11:17:25Z</dcterms:created>
  <dcterms:modified xsi:type="dcterms:W3CDTF">2023-03-01T15:57:58Z</dcterms:modified>
</cp:coreProperties>
</file>