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9" r:id="rId3"/>
    <p:sldId id="266" r:id="rId4"/>
    <p:sldId id="271" r:id="rId5"/>
    <p:sldId id="260" r:id="rId6"/>
    <p:sldId id="261" r:id="rId7"/>
    <p:sldId id="264" r:id="rId8"/>
    <p:sldId id="267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8" autoAdjust="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E18D-DE83-4D25-BE20-16AEE7D9CF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55165-2E12-4EFB-9308-296D25A3E6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55165-2E12-4EFB-9308-296D25A3E6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8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55A2B2-5F9A-457E-AA7A-6DDD11248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42" y="3000088"/>
            <a:ext cx="84785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Monotype Corsiva" pitchFamily="66" charset="0"/>
              </a:rPr>
              <a:t>«Зимушка-зима»</a:t>
            </a:r>
          </a:p>
          <a:p>
            <a:pPr algn="ctr"/>
            <a:r>
              <a:rPr lang="ru-RU" sz="3200" b="1" dirty="0">
                <a:latin typeface="Monotype Corsiva" pitchFamily="66" charset="0"/>
              </a:rPr>
              <a:t>Интерактивная игра для детей старшего дошкольного возраста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28" y="5000636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Monotype Corsiva" pitchFamily="66" charset="0"/>
                <a:cs typeface="MV Boli" pitchFamily="2" charset="0"/>
              </a:rPr>
              <a:t>Подготовила: воспитатель Ибрагимова М. В., ВКК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C1C26-7F48-4A23-B514-CA4635DE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r="20189" b="9413"/>
          <a:stretch/>
        </p:blipFill>
        <p:spPr bwMode="auto">
          <a:xfrm>
            <a:off x="2555776" y="3068960"/>
            <a:ext cx="3456384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AC4B5-4383-4D4C-9DBD-FBA2E9EDDBF8}"/>
              </a:ext>
            </a:extLst>
          </p:cNvPr>
          <p:cNvSpPr txBox="1"/>
          <p:nvPr/>
        </p:nvSpPr>
        <p:spPr>
          <a:xfrm>
            <a:off x="2051720" y="1052736"/>
            <a:ext cx="493204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Запорошила дорожки, Разукрасила окошки, Радость детям подарила И на санках прокатила.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E975D4-F9C0-4BC1-988D-F0DEE06E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9" y="0"/>
            <a:ext cx="9144000" cy="685800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6" t="-335" r="53416" b="68839"/>
          <a:stretch/>
        </p:blipFill>
        <p:spPr bwMode="auto">
          <a:xfrm>
            <a:off x="3563888" y="1040618"/>
            <a:ext cx="1548940" cy="163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36803" r="78498" b="35539"/>
          <a:stretch/>
        </p:blipFill>
        <p:spPr bwMode="auto">
          <a:xfrm>
            <a:off x="2332068" y="5261626"/>
            <a:ext cx="2046202" cy="146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9" r="5734" b="70030"/>
          <a:stretch/>
        </p:blipFill>
        <p:spPr bwMode="auto">
          <a:xfrm>
            <a:off x="5523235" y="1013419"/>
            <a:ext cx="1603312" cy="172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7" t="34674" r="29230" b="35697"/>
          <a:stretch/>
        </p:blipFill>
        <p:spPr bwMode="auto">
          <a:xfrm>
            <a:off x="4765731" y="5086356"/>
            <a:ext cx="1603313" cy="156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 r="28856" b="67434"/>
          <a:stretch/>
        </p:blipFill>
        <p:spPr bwMode="auto">
          <a:xfrm>
            <a:off x="6858000" y="5047016"/>
            <a:ext cx="1603311" cy="167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36191" r="54754" b="37914"/>
          <a:stretch/>
        </p:blipFill>
        <p:spPr bwMode="auto">
          <a:xfrm>
            <a:off x="7168469" y="1764655"/>
            <a:ext cx="1567189" cy="156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69026" r="54397"/>
          <a:stretch/>
        </p:blipFill>
        <p:spPr bwMode="auto">
          <a:xfrm>
            <a:off x="7241488" y="3448356"/>
            <a:ext cx="1219823" cy="144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85" b="68540"/>
          <a:stretch/>
        </p:blipFill>
        <p:spPr bwMode="auto">
          <a:xfrm>
            <a:off x="356168" y="2660816"/>
            <a:ext cx="1592171" cy="153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3" t="34147" r="4472" b="39573"/>
          <a:stretch/>
        </p:blipFill>
        <p:spPr bwMode="auto">
          <a:xfrm>
            <a:off x="536040" y="4220378"/>
            <a:ext cx="1796716" cy="149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1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7" t="69410" r="30211" b="1584"/>
          <a:stretch/>
        </p:blipFill>
        <p:spPr bwMode="auto">
          <a:xfrm>
            <a:off x="1785770" y="1071791"/>
            <a:ext cx="1357470" cy="169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9997" r="5000" b="11615"/>
          <a:stretch/>
        </p:blipFill>
        <p:spPr bwMode="auto">
          <a:xfrm>
            <a:off x="3143240" y="2745630"/>
            <a:ext cx="2592288" cy="2483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286000" y="285729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Дидактическая игра  </a:t>
            </a:r>
          </a:p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«Признаки зимы»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4BB47F-75B8-4644-B776-97074AAED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85" y="3532"/>
            <a:ext cx="9282585" cy="7266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7962" y="137402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Дидактическая игра  </a:t>
            </a:r>
          </a:p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«Зимние забавы»</a:t>
            </a:r>
            <a:endParaRPr lang="ru-RU" sz="24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586" y="900978"/>
            <a:ext cx="5509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Эта вещь для детворы, Для катания с горы. На них по снегу и по льду в детский сад детей везу.</a:t>
            </a:r>
          </a:p>
          <a:p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8586" y="5691157"/>
            <a:ext cx="6147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Снежный шарик сделать можно, Это ведь совсем не сложно! Лепим мы не пирожки: Для игры нужны…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01412" y="4398496"/>
            <a:ext cx="4471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две дощечки Вова встал, на них по снегу побежал.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496" y="3523347"/>
            <a:ext cx="5509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Кто на льду меня догонит? Мы бежим вперегонки. А несут меня не кони, А блестящие…</a:t>
            </a:r>
          </a:p>
          <a:p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719"/>
          <a:stretch/>
        </p:blipFill>
        <p:spPr bwMode="auto">
          <a:xfrm>
            <a:off x="5796136" y="4936428"/>
            <a:ext cx="2952328" cy="1520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4383"/>
          <a:stretch/>
        </p:blipFill>
        <p:spPr bwMode="auto">
          <a:xfrm>
            <a:off x="1500166" y="4071942"/>
            <a:ext cx="2071703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" b="5639"/>
          <a:stretch/>
        </p:blipFill>
        <p:spPr bwMode="auto">
          <a:xfrm>
            <a:off x="5961253" y="2238596"/>
            <a:ext cx="2312322" cy="2193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-5814"/>
          <a:stretch/>
        </p:blipFill>
        <p:spPr bwMode="auto">
          <a:xfrm>
            <a:off x="1403648" y="1509077"/>
            <a:ext cx="2055041" cy="205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7566"/>
          <a:stretch/>
        </p:blipFill>
        <p:spPr bwMode="auto">
          <a:xfrm>
            <a:off x="5986093" y="92761"/>
            <a:ext cx="2059778" cy="179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101412" y="1667542"/>
            <a:ext cx="5143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Красный нос, в руках метелка. Проживает рядом с елкой. К холодам давно </a:t>
            </a:r>
            <a:r>
              <a:rPr lang="ru-RU" b="1">
                <a:solidFill>
                  <a:prstClr val="black"/>
                </a:solidFill>
              </a:rPr>
              <a:t>привык наш </a:t>
            </a:r>
            <a:r>
              <a:rPr lang="ru-RU" b="1" dirty="0">
                <a:solidFill>
                  <a:prstClr val="black"/>
                </a:solidFill>
              </a:rPr>
              <a:t>веселый…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7E935E-CFEC-4F4A-90B9-497370737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-27384"/>
            <a:ext cx="9144000" cy="68615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500174"/>
            <a:ext cx="3535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Летом сер, зимою бел, 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характеру несмел. 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полянкам скачет ловко, 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Любит сочную морковку. 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7" t="12425" r="35741" b="70424"/>
          <a:stretch/>
        </p:blipFill>
        <p:spPr bwMode="auto">
          <a:xfrm>
            <a:off x="5508104" y="946081"/>
            <a:ext cx="2068240" cy="161882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flipH="1">
            <a:off x="928662" y="5072074"/>
            <a:ext cx="3571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Серый я, живу в лесу, 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Знаю рыжую лису.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Песню грустную тяну,    Громко вою на луну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75196" r="-1027" b="6899"/>
          <a:stretch/>
        </p:blipFill>
        <p:spPr bwMode="auto">
          <a:xfrm>
            <a:off x="5255438" y="4544564"/>
            <a:ext cx="2124874" cy="208355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572000" y="3286124"/>
            <a:ext cx="3214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меня роскошный хвост,     А характер мой непрост — 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коварна и хитра. Глубоко моя нора.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33626" r="69205" b="50372"/>
          <a:stretch/>
        </p:blipFill>
        <p:spPr bwMode="auto">
          <a:xfrm>
            <a:off x="1259632" y="3212977"/>
            <a:ext cx="2016224" cy="164178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21429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Загадки «Кто не спит в лесу зимой»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24A74A-226E-45C7-8743-B6AE4CDC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09"/>
            <a:ext cx="9144000" cy="6901309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2" t="12331" r="-3139" b="71094"/>
          <a:stretch/>
        </p:blipFill>
        <p:spPr bwMode="auto">
          <a:xfrm>
            <a:off x="5313964" y="2367549"/>
            <a:ext cx="3115687" cy="228446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714621"/>
            <a:ext cx="42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берлоги слышен храп — 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Спит хозяин, косолап. 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Всю округу замело, 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 ему во сне тепло.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3" t="34351" r="33984" b="49965"/>
          <a:stretch/>
        </p:blipFill>
        <p:spPr bwMode="auto">
          <a:xfrm flipH="1">
            <a:off x="971600" y="4677454"/>
            <a:ext cx="2886020" cy="18633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57620" y="4857760"/>
            <a:ext cx="457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Лежала под елками 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Подушечка с иголками.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 Лежала, лежала 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Да побежала.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928670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Он идёт неторопливо,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Зацепил хвостом он сук.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Полосатый он, красивый.</a:t>
            </a: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Зверь хозяйственный ...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 b="13088"/>
          <a:stretch/>
        </p:blipFill>
        <p:spPr bwMode="auto">
          <a:xfrm>
            <a:off x="793196" y="519800"/>
            <a:ext cx="2580370" cy="175207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31840" y="214290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«Кто зимой впадает в спячку»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3214D9-0573-4F5D-86F0-F2939D410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0024" cy="685799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0" t="45945"/>
          <a:stretch/>
        </p:blipFill>
        <p:spPr bwMode="auto">
          <a:xfrm>
            <a:off x="6679082" y="1500174"/>
            <a:ext cx="1822008" cy="150019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0" y="357166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Игра «Четвертый лишний?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6148" name="Picture 4" descr="https://www.directoryofillustration.com/images/artistimages/images/9491_236549@2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500174"/>
            <a:ext cx="1714512" cy="1500198"/>
          </a:xfrm>
          <a:prstGeom prst="rect">
            <a:avLst/>
          </a:prstGeom>
          <a:noFill/>
        </p:spPr>
      </p:pic>
      <p:pic>
        <p:nvPicPr>
          <p:cNvPr id="6154" name="Picture 10" descr="https://upload.wikimedia.org/wikipedia/commons/thumb/4/44/Passer_montanus_2.jpg/1280px-Passer_montanus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500174"/>
            <a:ext cx="1730451" cy="1500198"/>
          </a:xfrm>
          <a:prstGeom prst="rect">
            <a:avLst/>
          </a:prstGeom>
          <a:noFill/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6" r="47426"/>
          <a:stretch/>
        </p:blipFill>
        <p:spPr bwMode="auto">
          <a:xfrm>
            <a:off x="625505" y="1500174"/>
            <a:ext cx="1923309" cy="150019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00298" y="3286124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otype Corsiva" pitchFamily="66" charset="0"/>
              </a:rPr>
              <a:t>Ворона, синица, голубь, сорока</a:t>
            </a:r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42804" r="29311" b="35770"/>
          <a:stretch/>
        </p:blipFill>
        <p:spPr bwMode="auto">
          <a:xfrm>
            <a:off x="683569" y="4214817"/>
            <a:ext cx="1816730" cy="1514181"/>
          </a:xfrm>
          <a:prstGeom prst="rect">
            <a:avLst/>
          </a:prstGeom>
          <a:noFill/>
        </p:spPr>
      </p:pic>
      <p:pic>
        <p:nvPicPr>
          <p:cNvPr id="6164" name="Picture 20" descr="https://postcardpress.ru/911-thickbox_default/birds-of-russia-the-tit-parus.jpg"/>
          <p:cNvPicPr>
            <a:picLocks noChangeAspect="1" noChangeArrowheads="1"/>
          </p:cNvPicPr>
          <p:nvPr/>
        </p:nvPicPr>
        <p:blipFill>
          <a:blip r:embed="rId7" cstate="print"/>
          <a:srcRect l="9091" t="23233" r="29181" b="18105"/>
          <a:stretch>
            <a:fillRect/>
          </a:stretch>
        </p:blipFill>
        <p:spPr bwMode="auto">
          <a:xfrm>
            <a:off x="2714612" y="4214818"/>
            <a:ext cx="1714512" cy="1493704"/>
          </a:xfrm>
          <a:prstGeom prst="rect">
            <a:avLst/>
          </a:prstGeom>
          <a:noFill/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2" t="51537" r="37529" b="18224"/>
          <a:stretch/>
        </p:blipFill>
        <p:spPr bwMode="auto">
          <a:xfrm>
            <a:off x="6948264" y="4247988"/>
            <a:ext cx="1714512" cy="1444510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725693" y="928670"/>
            <a:ext cx="3692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otype Corsiva" pitchFamily="66" charset="0"/>
              </a:rPr>
              <a:t>Снегирь, ласточка, воробей, синица</a:t>
            </a:r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t="54676" r="5220" b="12349"/>
          <a:stretch/>
        </p:blipFill>
        <p:spPr bwMode="auto">
          <a:xfrm>
            <a:off x="4606003" y="4247988"/>
            <a:ext cx="2091072" cy="14810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A2619D-5662-4794-928F-85489582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222"/>
          </a:xfrm>
          <a:prstGeom prst="rect">
            <a:avLst/>
          </a:prstGeom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259632" y="2393304"/>
            <a:ext cx="770485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Monotype Corsiva" pitchFamily="66" charset="0"/>
                <a:cs typeface="Times New Roman" pitchFamily="18" charset="0"/>
              </a:rPr>
              <a:t>Здравствуй Зимушка-зима!       (кланяемся)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Monotype Corsiva" pitchFamily="66" charset="0"/>
                <a:cs typeface="Times New Roman" pitchFamily="18" charset="0"/>
              </a:rPr>
              <a:t>Что в подарок принесла?           (разводим руки в стороны)                                                    Белый снег пушистый,               (приседаем, проводим руками по воображаемому снегу)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Monotype Corsiva" pitchFamily="66" charset="0"/>
                <a:cs typeface="Times New Roman" pitchFamily="18" charset="0"/>
              </a:rPr>
              <a:t>Иней серебристый                       (встаём, поднимаем руки вверх)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Monotype Corsiva" pitchFamily="66" charset="0"/>
                <a:cs typeface="Times New Roman" pitchFamily="18" charset="0"/>
              </a:rPr>
              <a:t>Лыжи, санки и коньки,              (имитируем движения лыжников и конькобежцев)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Monotype Corsiva" pitchFamily="66" charset="0"/>
                <a:cs typeface="Times New Roman" pitchFamily="18" charset="0"/>
              </a:rPr>
              <a:t>И на ёлке огоньки!                     (поднимаем руки вверх, крутим «фонарики»)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i="1" strike="noStrike" cap="none" normalizeH="0" baseline="0" dirty="0">
              <a:ln>
                <a:noFill/>
              </a:ln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2" descr="https://f1.upet.com/d_H8PJFw2p7R_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214290"/>
            <a:ext cx="2392224" cy="17282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771800" y="1122938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Физкультминутка «</a:t>
            </a:r>
            <a:r>
              <a:rPr lang="ru-RU" sz="2400" b="1" dirty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Зимушка-зима</a:t>
            </a:r>
            <a:r>
              <a:rPr kumimoji="0" lang="ru-RU" sz="2400" b="1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400" b="1" u="none" strike="noStrike" cap="none" normalizeH="0" baseline="0" dirty="0">
              <a:ln>
                <a:noFill/>
              </a:ln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5068" y="4293096"/>
            <a:ext cx="3596294" cy="20874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1220</TotalTime>
  <Words>354</Words>
  <Application>Microsoft Office PowerPoint</Application>
  <PresentationFormat>Экран (4:3)</PresentationFormat>
  <Paragraphs>46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Calibri</vt:lpstr>
      <vt:lpstr>Franklin Gothic Book</vt:lpstr>
      <vt:lpstr>Franklin Gothic Medium</vt:lpstr>
      <vt:lpstr>Monotype Corsiva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HP</cp:lastModifiedBy>
  <cp:revision>61</cp:revision>
  <dcterms:created xsi:type="dcterms:W3CDTF">2022-04-08T04:38:06Z</dcterms:created>
  <dcterms:modified xsi:type="dcterms:W3CDTF">2026-02-26T01:06:15Z</dcterms:modified>
</cp:coreProperties>
</file>