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380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6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5534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08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10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9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40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5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9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5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55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242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95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8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51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1EDB170-BBBE-437D-98A8-2E2A26869BA4}" type="datetimeFigureOut">
              <a:rPr lang="ru-RU" smtClean="0"/>
              <a:pPr/>
              <a:t>24.02.2026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AF91427-B1BF-4935-9119-8727D30FB6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6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Доклад:«Вторая жизнь бытовых отходов»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79747" y="3244334"/>
            <a:ext cx="6639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Подготовила: Чебыкина Николь, </a:t>
            </a:r>
          </a:p>
          <a:p>
            <a:pPr algn="r"/>
            <a:r>
              <a:rPr lang="ru-RU" sz="2400" dirty="0"/>
              <a:t>Группа №1</a:t>
            </a:r>
          </a:p>
        </p:txBody>
      </p:sp>
    </p:spTree>
    <p:extLst>
      <p:ext uri="{BB962C8B-B14F-4D97-AF65-F5344CB8AC3E}">
        <p14:creationId xmlns:p14="http://schemas.microsoft.com/office/powerpoint/2010/main" val="35638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93372"/>
            <a:ext cx="10396882" cy="1151965"/>
          </a:xfrm>
        </p:spPr>
        <p:txBody>
          <a:bodyPr/>
          <a:lstStyle/>
          <a:p>
            <a:r>
              <a:rPr lang="ru-RU" dirty="0"/>
              <a:t>Переработка бытовых отходов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9382" y="1254302"/>
            <a:ext cx="4970199" cy="4241064"/>
          </a:xfrm>
        </p:spPr>
        <p:txBody>
          <a:bodyPr>
            <a:norm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Переработка отходов — деятельность, заключающаяся в обращении с отходами с целью их безопасного уничтожения или обеспечения повторного использования в народном хозяйстве полученных сырья, энергии, изделий и материалов.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1274">
            <a:off x="6767301" y="1226136"/>
            <a:ext cx="4023977" cy="427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артинки по запросу переработка бытовых отход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921" y="4019020"/>
            <a:ext cx="2497986" cy="24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57766"/>
            <a:ext cx="10396882" cy="1151965"/>
          </a:xfrm>
        </p:spPr>
        <p:txBody>
          <a:bodyPr/>
          <a:lstStyle/>
          <a:p>
            <a:r>
              <a:rPr lang="ru-RU" dirty="0"/>
              <a:t>Переработка бумаги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6707" y="1309731"/>
            <a:ext cx="4671811" cy="2482846"/>
          </a:xfrm>
        </p:spPr>
        <p:txBody>
          <a:bodyPr/>
          <a:lstStyle/>
          <a:p>
            <a:r>
              <a:rPr lang="ru-RU" dirty="0">
                <a:latin typeface="Comic Sans MS" panose="030F0702030302020204" pitchFamily="66" charset="0"/>
              </a:rPr>
              <a:t>Из вторсырья производится целый ряд бумажной продукции, в первую очередь картон, туалетная бумага, а также отдельные виды стройматериалов.</a:t>
            </a:r>
          </a:p>
        </p:txBody>
      </p:sp>
      <p:pic>
        <p:nvPicPr>
          <p:cNvPr id="2050" name="Picture 2" descr="Картинки по запросу туалетная бумага из макулатур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435">
            <a:off x="7625321" y="170485"/>
            <a:ext cx="3571004" cy="2380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229">
            <a:off x="5286862" y="1494705"/>
            <a:ext cx="2979313" cy="2234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туалетная бумага из макулатуры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906128">
            <a:off x="8798713" y="3328016"/>
            <a:ext cx="2487355" cy="2588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гофрокартон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5405">
            <a:off x="4233251" y="3882036"/>
            <a:ext cx="3728092" cy="2125013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и по запросу gif для презентаций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0" y="3645535"/>
            <a:ext cx="3097445" cy="30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86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и по запросу переработка пэ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698">
            <a:off x="7698857" y="438185"/>
            <a:ext cx="3880358" cy="2769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93372"/>
            <a:ext cx="10396882" cy="1151965"/>
          </a:xfrm>
        </p:spPr>
        <p:txBody>
          <a:bodyPr/>
          <a:lstStyle/>
          <a:p>
            <a:r>
              <a:rPr lang="ru-RU" dirty="0"/>
              <a:t>Переработка пластика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2313" y="1071723"/>
            <a:ext cx="4543022" cy="2676030"/>
          </a:xfrm>
        </p:spPr>
        <p:txBody>
          <a:bodyPr>
            <a:normAutofit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Пэт бутылки очищаются от постороннего мусора (крышки, этикетки), после чего моются от грязи и остатков содержимого, сортируются по цвету, и дробятся на </a:t>
            </a:r>
            <a:r>
              <a:rPr lang="ru-RU" dirty="0" err="1">
                <a:latin typeface="Comic Sans MS" panose="030F0702030302020204" pitchFamily="66" charset="0"/>
              </a:rPr>
              <a:t>пэт</a:t>
            </a:r>
            <a:r>
              <a:rPr lang="ru-RU" dirty="0">
                <a:latin typeface="Comic Sans MS" panose="030F0702030302020204" pitchFamily="66" charset="0"/>
              </a:rPr>
              <a:t>-хлопья</a:t>
            </a:r>
          </a:p>
        </p:txBody>
      </p:sp>
      <p:pic>
        <p:nvPicPr>
          <p:cNvPr id="3074" name="Picture 2" descr="Картинки по запросу переработка пэт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963" y="1305816"/>
            <a:ext cx="3625566" cy="2707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 descr="Картинки по запросу пробки пэт бутыло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537">
            <a:off x="7252757" y="3431162"/>
            <a:ext cx="3946438" cy="2807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переработка пэ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27" y="4012906"/>
            <a:ext cx="4543022" cy="2498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75137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32009"/>
            <a:ext cx="10396882" cy="1151965"/>
          </a:xfrm>
        </p:spPr>
        <p:txBody>
          <a:bodyPr/>
          <a:lstStyle/>
          <a:p>
            <a:r>
              <a:rPr lang="ru-RU" dirty="0"/>
              <a:t>Переработка пластика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6402" y="1110359"/>
            <a:ext cx="4530144" cy="4453314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ПЭТ-хлопья используются как сырье для целого ряда продуктов, которые иначе были бы сделаны из полиэстера. Примеры включают полиэфирные волокна (основной материал для производства одежды, подушек, ковров и т. д.), полиэфирные листы, обвязки (бандажная лента), или снова ПЭТ-бутылки и др.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пэт хлопь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368">
            <a:off x="7160653" y="514304"/>
            <a:ext cx="4284057" cy="3213043"/>
          </a:xfrm>
          <a:prstGeom prst="snip2DiagRect">
            <a:avLst>
              <a:gd name="adj1" fmla="val 25103"/>
              <a:gd name="adj2" fmla="val 3303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Картинки по запросу пэт хлопья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15797">
            <a:off x="6526251" y="3304197"/>
            <a:ext cx="3573234" cy="3342323"/>
          </a:xfrm>
          <a:prstGeom prst="roundRect">
            <a:avLst>
              <a:gd name="adj" fmla="val 4275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гифка бутылка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576" y="1547465"/>
            <a:ext cx="2854023" cy="323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87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57766"/>
            <a:ext cx="10396882" cy="1151965"/>
          </a:xfrm>
        </p:spPr>
        <p:txBody>
          <a:bodyPr/>
          <a:lstStyle/>
          <a:p>
            <a:r>
              <a:rPr lang="ru-RU" dirty="0"/>
              <a:t>Переработка стекла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30055"/>
            <a:ext cx="5383369" cy="4646497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собранные банки и бутылки превращают в стеклянный бой – так в производстве называют размельченное упаковочное стекло. Стеклянный бой пропускают через магнит, чтобы отделить оставшиеся металлические крышки от бутылок. Для производства стекла используют кварцевый песок, соду и известняк, но 30-40% от общей массы можно заменить стеклянным боем, что экономит природное сырье и энергию на производство.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5734">
            <a:off x="6846580" y="253527"/>
            <a:ext cx="4943475" cy="316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Картинки по запросу переработка стекл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2495">
            <a:off x="7359100" y="3012757"/>
            <a:ext cx="4280492" cy="2690171"/>
          </a:xfrm>
          <a:prstGeom prst="round2DiagRect">
            <a:avLst>
              <a:gd name="adj1" fmla="val 32355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по запросу переработка стекл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973" y="4184008"/>
            <a:ext cx="3960238" cy="2640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209282"/>
            <a:ext cx="10396882" cy="1151965"/>
          </a:xfrm>
        </p:spPr>
        <p:txBody>
          <a:bodyPr/>
          <a:lstStyle/>
          <a:p>
            <a:r>
              <a:rPr lang="ru-RU" dirty="0"/>
              <a:t>Утилизация мусора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24" y="1213391"/>
            <a:ext cx="4143776" cy="387376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Comic Sans MS" panose="030F0702030302020204" pitchFamily="66" charset="0"/>
              </a:rPr>
              <a:t>То что не проходит вторичную переработку отправляется на утилизацию, в основном утилизируется мусор двумя способами:</a:t>
            </a:r>
          </a:p>
          <a:p>
            <a:r>
              <a:rPr lang="ru-RU" dirty="0">
                <a:latin typeface="Comic Sans MS" panose="030F0702030302020204" pitchFamily="66" charset="0"/>
              </a:rPr>
              <a:t>Захоронение</a:t>
            </a:r>
          </a:p>
          <a:p>
            <a:r>
              <a:rPr lang="ru-RU" dirty="0">
                <a:latin typeface="Comic Sans MS" panose="030F0702030302020204" pitchFamily="66" charset="0"/>
              </a:rPr>
              <a:t>сжигание</a:t>
            </a:r>
          </a:p>
        </p:txBody>
      </p:sp>
      <p:pic>
        <p:nvPicPr>
          <p:cNvPr id="6146" name="Picture 2" descr="Захоронение мусора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05950">
            <a:off x="7662372" y="364246"/>
            <a:ext cx="3630188" cy="3214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ермическая переработка мусора (ТБО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20846">
            <a:off x="4327300" y="1971400"/>
            <a:ext cx="3814901" cy="3416120"/>
          </a:xfrm>
          <a:prstGeom prst="round2DiagRect">
            <a:avLst>
              <a:gd name="adj1" fmla="val 0"/>
              <a:gd name="adj2" fmla="val 2196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 гифка самосвал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17" y="3867889"/>
            <a:ext cx="2237874" cy="223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гифка дым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65" y="3550212"/>
            <a:ext cx="3022241" cy="226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132008"/>
            <a:ext cx="10396882" cy="1151965"/>
          </a:xfrm>
        </p:spPr>
        <p:txBody>
          <a:bodyPr/>
          <a:lstStyle/>
          <a:p>
            <a:r>
              <a:rPr lang="ru-RU" dirty="0"/>
              <a:t>Вторая жизнь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625" y="1283973"/>
            <a:ext cx="10394707" cy="110480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omic Sans MS" panose="030F0702030302020204" pitchFamily="66" charset="0"/>
              </a:rPr>
              <a:t>Помимо промышленной переработки люди самостоятельно «дарят» отходам вторую жизнь в виде украшений и полезных приспособлений</a:t>
            </a:r>
          </a:p>
        </p:txBody>
      </p:sp>
      <p:pic>
        <p:nvPicPr>
          <p:cNvPr id="7170" name="Picture 2" descr="Картинки по запросу поделки из мусор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754">
            <a:off x="5465247" y="4296425"/>
            <a:ext cx="3737834" cy="2457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поделки из мусора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66707">
            <a:off x="7733858" y="2055078"/>
            <a:ext cx="3696236" cy="313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Картинки по запросу пальмы из бутылок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8" y="3173919"/>
            <a:ext cx="2758494" cy="3677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Картинки по запросу поделки из мусор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54" y="1932727"/>
            <a:ext cx="2939755" cy="2576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26282">
            <a:off x="215880" y="3567409"/>
            <a:ext cx="2362200" cy="3143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47800">
            <a:off x="8808389" y="4040653"/>
            <a:ext cx="2947738" cy="2771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43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124</TotalTime>
  <Words>259</Words>
  <Application>Microsoft Office PowerPoint</Application>
  <PresentationFormat>Широкоэкранный</PresentationFormat>
  <Paragraphs>19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Comic Sans MS</vt:lpstr>
      <vt:lpstr>Impact</vt:lpstr>
      <vt:lpstr>Главное мероприятие</vt:lpstr>
      <vt:lpstr>Доклад:«Вторая жизнь бытовых отходов»</vt:lpstr>
      <vt:lpstr>Переработка бытовых отходов</vt:lpstr>
      <vt:lpstr>Переработка бумаги</vt:lpstr>
      <vt:lpstr>Переработка пластика</vt:lpstr>
      <vt:lpstr>Переработка пластика</vt:lpstr>
      <vt:lpstr>Переработка стекла</vt:lpstr>
      <vt:lpstr>Утилизация мусора</vt:lpstr>
      <vt:lpstr>Вторая жизнь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«Вторая жизнь бытовых отходов»</dc:title>
  <dc:creator>Виталий Барановский</dc:creator>
  <cp:lastModifiedBy>HP</cp:lastModifiedBy>
  <cp:revision>11</cp:revision>
  <dcterms:created xsi:type="dcterms:W3CDTF">2017-03-26T17:04:02Z</dcterms:created>
  <dcterms:modified xsi:type="dcterms:W3CDTF">2026-02-24T11:46:04Z</dcterms:modified>
</cp:coreProperties>
</file>