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6" autoAdjust="0"/>
    <p:restoredTop sz="94660"/>
  </p:normalViewPr>
  <p:slideViewPr>
    <p:cSldViewPr snapToGrid="0">
      <p:cViewPr varScale="1">
        <p:scale>
          <a:sx n="90" d="100"/>
          <a:sy n="90" d="100"/>
        </p:scale>
        <p:origin x="52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1EDB170-BBBE-437D-98A8-2E2A26869BA4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AF91427-B1BF-4935-9119-8727D30FB6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13805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DB170-BBBE-437D-98A8-2E2A26869BA4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91427-B1BF-4935-9119-8727D30FB6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55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DB170-BBBE-437D-98A8-2E2A26869BA4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91427-B1BF-4935-9119-8727D30FB6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2642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DB170-BBBE-437D-98A8-2E2A26869BA4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91427-B1BF-4935-9119-8727D30FB6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55534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DB170-BBBE-437D-98A8-2E2A26869BA4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91427-B1BF-4935-9119-8727D30FB6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4082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DB170-BBBE-437D-98A8-2E2A26869BA4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91427-B1BF-4935-9119-8727D30FB6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1089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DB170-BBBE-437D-98A8-2E2A26869BA4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91427-B1BF-4935-9119-8727D30FB6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5291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DB170-BBBE-437D-98A8-2E2A26869BA4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91427-B1BF-4935-9119-8727D30FB6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040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DB170-BBBE-437D-98A8-2E2A26869BA4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91427-B1BF-4935-9119-8727D30FB6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050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DB170-BBBE-437D-98A8-2E2A26869BA4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91427-B1BF-4935-9119-8727D30FB6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895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DB170-BBBE-437D-98A8-2E2A26869BA4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91427-B1BF-4935-9119-8727D30FB6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650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DB170-BBBE-437D-98A8-2E2A26869BA4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91427-B1BF-4935-9119-8727D30FB6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552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DB170-BBBE-437D-98A8-2E2A26869BA4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91427-B1BF-4935-9119-8727D30FB6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242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DB170-BBBE-437D-98A8-2E2A26869BA4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91427-B1BF-4935-9119-8727D30FB6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295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DB170-BBBE-437D-98A8-2E2A26869BA4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91427-B1BF-4935-9119-8727D30FB6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387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DB170-BBBE-437D-98A8-2E2A26869BA4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91427-B1BF-4935-9119-8727D30FB6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516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DB170-BBBE-437D-98A8-2E2A26869BA4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91427-B1BF-4935-9119-8727D30FB6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98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1EDB170-BBBE-437D-98A8-2E2A26869BA4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AF91427-B1BF-4935-9119-8727D30FB6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063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gif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gif"/><Relationship Id="rId4" Type="http://schemas.openxmlformats.org/officeDocument/2006/relationships/image" Target="../media/image2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Доклад:«Вторая жизнь бытовых отходов»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79747" y="3244334"/>
            <a:ext cx="66393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dirty="0"/>
              <a:t>Подготовила: Чебыкина Николь, </a:t>
            </a:r>
          </a:p>
          <a:p>
            <a:pPr algn="r"/>
            <a:r>
              <a:rPr lang="ru-RU" sz="2400" dirty="0"/>
              <a:t>Группа №1</a:t>
            </a:r>
          </a:p>
        </p:txBody>
      </p:sp>
    </p:spTree>
    <p:extLst>
      <p:ext uri="{BB962C8B-B14F-4D97-AF65-F5344CB8AC3E}">
        <p14:creationId xmlns:p14="http://schemas.microsoft.com/office/powerpoint/2010/main" val="356381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625" y="93372"/>
            <a:ext cx="10396882" cy="1151965"/>
          </a:xfrm>
        </p:spPr>
        <p:txBody>
          <a:bodyPr/>
          <a:lstStyle/>
          <a:p>
            <a:r>
              <a:rPr lang="ru-RU" dirty="0"/>
              <a:t>Переработка бытовых отходов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09382" y="1254302"/>
            <a:ext cx="4970199" cy="4241064"/>
          </a:xfrm>
        </p:spPr>
        <p:txBody>
          <a:bodyPr>
            <a:normAutofit/>
          </a:bodyPr>
          <a:lstStyle/>
          <a:p>
            <a:r>
              <a:rPr lang="ru-RU" dirty="0">
                <a:latin typeface="Comic Sans MS" panose="030F0702030302020204" pitchFamily="66" charset="0"/>
              </a:rPr>
              <a:t>Переработка отходов — деятельность, заключающаяся в обращении с отходами с целью их безопасного уничтожения или обеспечения повторного использования в народном хозяйстве полученных сырья, энергии, изделий и материалов.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51274">
            <a:off x="6767301" y="1226136"/>
            <a:ext cx="4023977" cy="4279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Картинки по запросу переработка бытовых отходо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8921" y="4019020"/>
            <a:ext cx="2497986" cy="2490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73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625" y="157766"/>
            <a:ext cx="10396882" cy="1151965"/>
          </a:xfrm>
        </p:spPr>
        <p:txBody>
          <a:bodyPr/>
          <a:lstStyle/>
          <a:p>
            <a:r>
              <a:rPr lang="ru-RU" dirty="0"/>
              <a:t>Переработка бумаги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76707" y="1309731"/>
            <a:ext cx="4671811" cy="2482846"/>
          </a:xfrm>
        </p:spPr>
        <p:txBody>
          <a:bodyPr/>
          <a:lstStyle/>
          <a:p>
            <a:r>
              <a:rPr lang="ru-RU" dirty="0">
                <a:latin typeface="Comic Sans MS" panose="030F0702030302020204" pitchFamily="66" charset="0"/>
              </a:rPr>
              <a:t>Из вторсырья производится целый ряд бумажной продукции, в первую очередь картон, туалетная бумага, а также отдельные виды стройматериалов.</a:t>
            </a:r>
          </a:p>
        </p:txBody>
      </p:sp>
      <p:pic>
        <p:nvPicPr>
          <p:cNvPr id="2050" name="Picture 2" descr="Картинки по запросу туалетная бумага из макулатур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5435">
            <a:off x="7625321" y="170485"/>
            <a:ext cx="3571004" cy="23806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2" name="Picture 4" descr="Похожее изображение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72229">
            <a:off x="5286862" y="1494705"/>
            <a:ext cx="2979313" cy="2234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Картинки по запросу туалетная бумага из макулатуры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906128">
            <a:off x="8798713" y="3328016"/>
            <a:ext cx="2487355" cy="25880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Картинки по запросу гофрокартон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45405">
            <a:off x="4233251" y="3882036"/>
            <a:ext cx="3728092" cy="2125013"/>
          </a:xfrm>
          <a:prstGeom prst="round2DiagRect">
            <a:avLst>
              <a:gd name="adj1" fmla="val 16667"/>
              <a:gd name="adj2" fmla="val 5000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Картинки по запросу gif для презентаций"/>
          <p:cNvPicPr>
            <a:picLocks noChangeAspect="1" noChangeArrowheads="1" noCrop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960" y="3645535"/>
            <a:ext cx="3097445" cy="309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2864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Картинки по запросу переработка пэт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35698">
            <a:off x="7698857" y="438185"/>
            <a:ext cx="3880358" cy="27696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625" y="93372"/>
            <a:ext cx="10396882" cy="1151965"/>
          </a:xfrm>
        </p:spPr>
        <p:txBody>
          <a:bodyPr/>
          <a:lstStyle/>
          <a:p>
            <a:r>
              <a:rPr lang="ru-RU" dirty="0"/>
              <a:t>Переработка пластика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12313" y="1071723"/>
            <a:ext cx="4543022" cy="2676030"/>
          </a:xfrm>
        </p:spPr>
        <p:txBody>
          <a:bodyPr>
            <a:normAutofit/>
          </a:bodyPr>
          <a:lstStyle/>
          <a:p>
            <a:r>
              <a:rPr lang="ru-RU" dirty="0">
                <a:latin typeface="Comic Sans MS" panose="030F0702030302020204" pitchFamily="66" charset="0"/>
              </a:rPr>
              <a:t>Пэт бутылки очищаются от постороннего мусора (крышки, этикетки), после чего моются от грязи и остатков содержимого, сортируются по цвету, и дробятся на </a:t>
            </a:r>
            <a:r>
              <a:rPr lang="ru-RU" dirty="0" err="1">
                <a:latin typeface="Comic Sans MS" panose="030F0702030302020204" pitchFamily="66" charset="0"/>
              </a:rPr>
              <a:t>пэт</a:t>
            </a:r>
            <a:r>
              <a:rPr lang="ru-RU" dirty="0">
                <a:latin typeface="Comic Sans MS" panose="030F0702030302020204" pitchFamily="66" charset="0"/>
              </a:rPr>
              <a:t>-хлопья</a:t>
            </a:r>
          </a:p>
        </p:txBody>
      </p:sp>
      <p:pic>
        <p:nvPicPr>
          <p:cNvPr id="3074" name="Picture 2" descr="Картинки по запросу переработка пэт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8963" y="1305816"/>
            <a:ext cx="3625566" cy="27070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078" name="Picture 6" descr="Картинки по запросу пробки пэт бутылок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6537">
            <a:off x="7252757" y="3431162"/>
            <a:ext cx="3946438" cy="28077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Картинки по запросу переработка пэт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27" y="4012906"/>
            <a:ext cx="4543022" cy="24986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2751378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625" y="132009"/>
            <a:ext cx="10396882" cy="1151965"/>
          </a:xfrm>
        </p:spPr>
        <p:txBody>
          <a:bodyPr/>
          <a:lstStyle/>
          <a:p>
            <a:r>
              <a:rPr lang="ru-RU" dirty="0"/>
              <a:t>Переработка пластика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96402" y="1110359"/>
            <a:ext cx="4530144" cy="4453314"/>
          </a:xfrm>
        </p:spPr>
        <p:txBody>
          <a:bodyPr>
            <a:normAutofit fontScale="92500"/>
          </a:bodyPr>
          <a:lstStyle/>
          <a:p>
            <a:r>
              <a:rPr lang="ru-RU" dirty="0">
                <a:latin typeface="Comic Sans MS" panose="030F0702030302020204" pitchFamily="66" charset="0"/>
              </a:rPr>
              <a:t>ПЭТ-хлопья используются как сырье для целого ряда продуктов, которые иначе были бы сделаны из полиэстера. Примеры включают полиэфирные волокна (основной материал для производства одежды, подушек, ковров и т. д.), полиэфирные листы, обвязки (бандажная лента), или снова ПЭТ-бутылки и др.</a:t>
            </a:r>
          </a:p>
          <a:p>
            <a:endParaRPr lang="ru-RU" dirty="0"/>
          </a:p>
        </p:txBody>
      </p:sp>
      <p:pic>
        <p:nvPicPr>
          <p:cNvPr id="4098" name="Picture 2" descr="Картинки по запросу пэт хлопья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9368">
            <a:off x="7160653" y="514304"/>
            <a:ext cx="4284057" cy="3213043"/>
          </a:xfrm>
          <a:prstGeom prst="snip2DiagRect">
            <a:avLst>
              <a:gd name="adj1" fmla="val 25103"/>
              <a:gd name="adj2" fmla="val 3303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0" name="Picture 4" descr="Картинки по запросу пэт хлопья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315797">
            <a:off x="6526251" y="3304197"/>
            <a:ext cx="3573234" cy="3342323"/>
          </a:xfrm>
          <a:prstGeom prst="roundRect">
            <a:avLst>
              <a:gd name="adj" fmla="val 42759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Картинки по запросу гифка бутылка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5576" y="1547465"/>
            <a:ext cx="2854023" cy="3230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22871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625" y="157766"/>
            <a:ext cx="10396882" cy="1151965"/>
          </a:xfrm>
        </p:spPr>
        <p:txBody>
          <a:bodyPr/>
          <a:lstStyle/>
          <a:p>
            <a:r>
              <a:rPr lang="ru-RU" dirty="0"/>
              <a:t>Переработка стекла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930055"/>
            <a:ext cx="5383369" cy="4646497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latin typeface="Comic Sans MS" panose="030F0702030302020204" pitchFamily="66" charset="0"/>
              </a:rPr>
              <a:t>собранные банки и бутылки превращают в стеклянный бой – так в производстве называют размельченное упаковочное стекло. Стеклянный бой пропускают через магнит, чтобы отделить оставшиеся металлические крышки от бутылок. Для производства стекла используют кварцевый песок, соду и известняк, но 30-40% от общей массы можно заменить стеклянным боем, что экономит природное сырье и энергию на производство.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65734">
            <a:off x="6846580" y="253527"/>
            <a:ext cx="4943475" cy="31623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124" name="Picture 4" descr="Картинки по запросу переработка стекл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92495">
            <a:off x="7359100" y="3012757"/>
            <a:ext cx="4280492" cy="2690171"/>
          </a:xfrm>
          <a:prstGeom prst="round2DiagRect">
            <a:avLst>
              <a:gd name="adj1" fmla="val 32355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Картинки по запросу переработка стекл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973" y="4184008"/>
            <a:ext cx="3960238" cy="26401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0260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625" y="209282"/>
            <a:ext cx="10396882" cy="1151965"/>
          </a:xfrm>
        </p:spPr>
        <p:txBody>
          <a:bodyPr/>
          <a:lstStyle/>
          <a:p>
            <a:r>
              <a:rPr lang="ru-RU" dirty="0"/>
              <a:t>Утилизация мусора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83524" y="1213391"/>
            <a:ext cx="4143776" cy="3873765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То что не проходит вторичную переработку отправляется на утилизацию, в основном утилизируется мусор двумя способами:</a:t>
            </a:r>
          </a:p>
          <a:p>
            <a:r>
              <a:rPr lang="ru-RU" dirty="0">
                <a:latin typeface="Comic Sans MS" panose="030F0702030302020204" pitchFamily="66" charset="0"/>
              </a:rPr>
              <a:t>Захоронение</a:t>
            </a:r>
          </a:p>
          <a:p>
            <a:r>
              <a:rPr lang="ru-RU" dirty="0">
                <a:latin typeface="Comic Sans MS" panose="030F0702030302020204" pitchFamily="66" charset="0"/>
              </a:rPr>
              <a:t>сжигание</a:t>
            </a:r>
          </a:p>
        </p:txBody>
      </p:sp>
      <p:pic>
        <p:nvPicPr>
          <p:cNvPr id="6146" name="Picture 2" descr="Захоронение мусора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305950">
            <a:off x="7662372" y="364246"/>
            <a:ext cx="3630188" cy="32143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Термическая переработка мусора (ТБО)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220846">
            <a:off x="4327300" y="1971400"/>
            <a:ext cx="3814901" cy="3416120"/>
          </a:xfrm>
          <a:prstGeom prst="round2DiagRect">
            <a:avLst>
              <a:gd name="adj1" fmla="val 0"/>
              <a:gd name="adj2" fmla="val 21963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Картинки по запросу гифка самосвал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0817" y="3867889"/>
            <a:ext cx="2237874" cy="2237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Картинки по запросу гифка дым"/>
          <p:cNvPicPr>
            <a:picLocks noChangeAspect="1" noChangeArrowheads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3665" y="3550212"/>
            <a:ext cx="3022241" cy="226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595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625" y="132008"/>
            <a:ext cx="10396882" cy="1151965"/>
          </a:xfrm>
        </p:spPr>
        <p:txBody>
          <a:bodyPr/>
          <a:lstStyle/>
          <a:p>
            <a:r>
              <a:rPr lang="ru-RU" dirty="0"/>
              <a:t>Вторая жизнь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625" y="1283973"/>
            <a:ext cx="10394707" cy="1104807"/>
          </a:xfrm>
        </p:spPr>
        <p:txBody>
          <a:bodyPr>
            <a:normAutofit lnSpcReduction="10000"/>
          </a:bodyPr>
          <a:lstStyle/>
          <a:p>
            <a:r>
              <a:rPr lang="ru-RU" dirty="0">
                <a:latin typeface="Comic Sans MS" panose="030F0702030302020204" pitchFamily="66" charset="0"/>
              </a:rPr>
              <a:t>Помимо промышленной переработки люди самостоятельно «дарят» отходам вторую жизнь в виде украшений и полезных приспособлений</a:t>
            </a:r>
          </a:p>
        </p:txBody>
      </p:sp>
      <p:pic>
        <p:nvPicPr>
          <p:cNvPr id="7170" name="Picture 2" descr="Картинки по запросу поделки из мусор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7754">
            <a:off x="5465247" y="4296425"/>
            <a:ext cx="3737834" cy="24579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Картинки по запросу поделки из мусора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66707">
            <a:off x="7733858" y="2055078"/>
            <a:ext cx="3696236" cy="31331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Картинки по запросу пальмы из бутылок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768" y="3173919"/>
            <a:ext cx="2758494" cy="36779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Картинки по запросу поделки из мусора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954" y="1932727"/>
            <a:ext cx="2939755" cy="257697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126282">
            <a:off x="215880" y="3567409"/>
            <a:ext cx="2362200" cy="31432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7800">
            <a:off x="8808389" y="4040653"/>
            <a:ext cx="2947738" cy="2771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74357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Главное мероприятие</Template>
  <TotalTime>124</TotalTime>
  <Words>259</Words>
  <Application>Microsoft Office PowerPoint</Application>
  <PresentationFormat>Широкоэкранный</PresentationFormat>
  <Paragraphs>19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Comic Sans MS</vt:lpstr>
      <vt:lpstr>Impact</vt:lpstr>
      <vt:lpstr>Главное мероприятие</vt:lpstr>
      <vt:lpstr>Доклад:«Вторая жизнь бытовых отходов»</vt:lpstr>
      <vt:lpstr>Переработка бытовых отходов</vt:lpstr>
      <vt:lpstr>Переработка бумаги</vt:lpstr>
      <vt:lpstr>Переработка пластика</vt:lpstr>
      <vt:lpstr>Переработка пластика</vt:lpstr>
      <vt:lpstr>Переработка стекла</vt:lpstr>
      <vt:lpstr>Утилизация мусора</vt:lpstr>
      <vt:lpstr>Вторая жизнь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«Вторая жизнь бытовых отходов»</dc:title>
  <dc:creator>Виталий Барановский</dc:creator>
  <cp:lastModifiedBy>HP</cp:lastModifiedBy>
  <cp:revision>11</cp:revision>
  <dcterms:created xsi:type="dcterms:W3CDTF">2017-03-26T17:04:02Z</dcterms:created>
  <dcterms:modified xsi:type="dcterms:W3CDTF">2026-02-24T11:46:04Z</dcterms:modified>
</cp:coreProperties>
</file>