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4" r:id="rId2"/>
  </p:sldMasterIdLst>
  <p:sldIdLst>
    <p:sldId id="270" r:id="rId3"/>
    <p:sldId id="264" r:id="rId4"/>
    <p:sldId id="260" r:id="rId5"/>
    <p:sldId id="266" r:id="rId6"/>
    <p:sldId id="272" r:id="rId7"/>
    <p:sldId id="259" r:id="rId8"/>
    <p:sldId id="262" r:id="rId9"/>
    <p:sldId id="258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8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35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6843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30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9514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125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743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029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79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60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14963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260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53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927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24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51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409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70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47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19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1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0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70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34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54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5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39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1909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FD952C-90BE-4636-894B-3702C7D4B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0232" y="714356"/>
            <a:ext cx="52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285860"/>
            <a:ext cx="7560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«Домашние животные»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7664" y="2067195"/>
            <a:ext cx="5688632" cy="3240361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41C7F2-5BE6-4BB1-B988-33F57EA31A47}"/>
              </a:ext>
            </a:extLst>
          </p:cNvPr>
          <p:cNvSpPr txBox="1"/>
          <p:nvPr/>
        </p:nvSpPr>
        <p:spPr>
          <a:xfrm>
            <a:off x="179512" y="557214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Ибрагимова М. В., ВКК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83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928670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«Кто чем питается?»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7" r="50434" b="67675"/>
          <a:stretch/>
        </p:blipFill>
        <p:spPr bwMode="auto">
          <a:xfrm>
            <a:off x="3714744" y="1785926"/>
            <a:ext cx="2011688" cy="16430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7" t="67574" r="4496" b="3420"/>
          <a:stretch/>
        </p:blipFill>
        <p:spPr bwMode="auto">
          <a:xfrm>
            <a:off x="6369988" y="1758006"/>
            <a:ext cx="1512168" cy="1730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3" r="2777" b="69123"/>
          <a:stretch/>
        </p:blipFill>
        <p:spPr bwMode="auto">
          <a:xfrm>
            <a:off x="1331640" y="1744269"/>
            <a:ext cx="1655439" cy="17049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6" t="68045" r="25525"/>
          <a:stretch/>
        </p:blipFill>
        <p:spPr>
          <a:xfrm>
            <a:off x="1403648" y="4680612"/>
            <a:ext cx="1655439" cy="15894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3" r="75651" b="69565"/>
          <a:stretch/>
        </p:blipFill>
        <p:spPr>
          <a:xfrm>
            <a:off x="3923928" y="4680612"/>
            <a:ext cx="1596724" cy="1589468"/>
          </a:xfrm>
          <a:prstGeom prst="rect">
            <a:avLst/>
          </a:prstGeom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9" r="24937" b="69228"/>
          <a:stretch/>
        </p:blipFill>
        <p:spPr bwMode="auto">
          <a:xfrm flipH="1">
            <a:off x="6373850" y="4808932"/>
            <a:ext cx="1676140" cy="1489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4 -0.0845 L -0.53056 -0.28403 " pathEditMode="relative" ptsTypes="AA">
                                      <p:cBhvr>
                                        <p:cTn id="6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8 -0.0757 L -0.02778 -0.27524 " pathEditMode="relative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74 -0.10231 L 0.43611 -0.30185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183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642918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«Кто чем питается?»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1" t="33970" r="49878" b="36935"/>
          <a:stretch/>
        </p:blipFill>
        <p:spPr bwMode="auto">
          <a:xfrm>
            <a:off x="971600" y="1625633"/>
            <a:ext cx="1528699" cy="1299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2" t="37259" r="937" b="36911"/>
          <a:stretch/>
        </p:blipFill>
        <p:spPr bwMode="auto">
          <a:xfrm>
            <a:off x="6643702" y="1762097"/>
            <a:ext cx="1472258" cy="10403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8" t="68031" r="50660" b="4772"/>
          <a:stretch/>
        </p:blipFill>
        <p:spPr bwMode="auto">
          <a:xfrm>
            <a:off x="3857620" y="1746072"/>
            <a:ext cx="1501098" cy="106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" t="36765" r="75925" b="35322"/>
          <a:stretch/>
        </p:blipFill>
        <p:spPr>
          <a:xfrm>
            <a:off x="4572000" y="5436257"/>
            <a:ext cx="998422" cy="807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7" t="35011" r="27577" b="35784"/>
          <a:stretch/>
        </p:blipFill>
        <p:spPr>
          <a:xfrm flipH="1">
            <a:off x="6097087" y="5360532"/>
            <a:ext cx="1093230" cy="9591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" t="66447" r="74937" b="3065"/>
          <a:stretch/>
        </p:blipFill>
        <p:spPr>
          <a:xfrm>
            <a:off x="2699792" y="5427952"/>
            <a:ext cx="1071570" cy="757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2 -0.03148 L -0.39306 -0.33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55 -0.0544 L 0.12899 -0.327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-0.06806 L 0.0691 -0.330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3214D9-0573-4F5D-86F0-F2939D410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360024" cy="6857999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9" r="51900" b="62627"/>
          <a:stretch/>
        </p:blipFill>
        <p:spPr bwMode="auto">
          <a:xfrm>
            <a:off x="7092280" y="1500173"/>
            <a:ext cx="1224136" cy="150019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286000" y="357166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Игра «Четвертый лишний?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7" t="52194" r="25430" b="17338"/>
          <a:stretch/>
        </p:blipFill>
        <p:spPr bwMode="auto">
          <a:xfrm>
            <a:off x="2555776" y="1497381"/>
            <a:ext cx="1567645" cy="1433957"/>
          </a:xfrm>
          <a:prstGeom prst="rect">
            <a:avLst/>
          </a:prstGeom>
          <a:noFill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0" t="53214" r="-274" b="22977"/>
          <a:stretch/>
        </p:blipFill>
        <p:spPr bwMode="auto">
          <a:xfrm>
            <a:off x="4662973" y="1508121"/>
            <a:ext cx="2016224" cy="1423217"/>
          </a:xfrm>
          <a:prstGeom prst="rect">
            <a:avLst/>
          </a:prstGeom>
          <a:noFill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5" r="76483" b="61990"/>
          <a:stretch/>
        </p:blipFill>
        <p:spPr bwMode="auto">
          <a:xfrm>
            <a:off x="467545" y="1500173"/>
            <a:ext cx="1296144" cy="1458501"/>
          </a:xfrm>
          <a:prstGeom prst="rect">
            <a:avLst/>
          </a:prstGeom>
          <a:noFill/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1" t="1753" r="50000" b="67772"/>
          <a:stretch/>
        </p:blipFill>
        <p:spPr bwMode="auto">
          <a:xfrm>
            <a:off x="571489" y="4214818"/>
            <a:ext cx="1714511" cy="1490948"/>
          </a:xfrm>
          <a:prstGeom prst="rect">
            <a:avLst/>
          </a:prstGeom>
          <a:noFill/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3" t="27186" r="39568" b="48795"/>
          <a:stretch/>
        </p:blipFill>
        <p:spPr bwMode="auto">
          <a:xfrm>
            <a:off x="2597702" y="4273516"/>
            <a:ext cx="1714511" cy="1451745"/>
          </a:xfrm>
          <a:prstGeom prst="rect">
            <a:avLst/>
          </a:prstGeom>
          <a:noFill/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5" t="34690" r="50169" b="34039"/>
          <a:stretch/>
        </p:blipFill>
        <p:spPr bwMode="auto">
          <a:xfrm>
            <a:off x="6944493" y="4273515"/>
            <a:ext cx="1615879" cy="1480835"/>
          </a:xfrm>
          <a:prstGeom prst="rect">
            <a:avLst/>
          </a:prstGeom>
          <a:noFill/>
        </p:spPr>
      </p:pic>
      <p:pic>
        <p:nvPicPr>
          <p:cNvPr id="6168" name="Picture 2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9" t="51666" r="86" b="16844"/>
          <a:stretch/>
        </p:blipFill>
        <p:spPr bwMode="auto">
          <a:xfrm>
            <a:off x="4917236" y="4273515"/>
            <a:ext cx="1416334" cy="14808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4289" y="1928802"/>
            <a:ext cx="1673271" cy="16732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5498" y="1928802"/>
            <a:ext cx="1571636" cy="157163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14744" y="4314716"/>
            <a:ext cx="2340074" cy="172586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072198" y="1714488"/>
            <a:ext cx="2143140" cy="21431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Комочек пуха,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 длинных уха. Прыгает ловко, Любит морковку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1714488"/>
            <a:ext cx="2214578" cy="20717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мурлычит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окошка: — Ты погладь меня немножко! От тепла и ласки Я зажмурю глазки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97364" y="4070358"/>
            <a:ext cx="2357454" cy="22145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хозяином дружит, Дом сторожит, Живет под крылечком, Хвост колечком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28860" y="428604"/>
            <a:ext cx="45005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Узнай животное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2" r="12092"/>
          <a:stretch/>
        </p:blipFill>
        <p:spPr bwMode="auto">
          <a:xfrm>
            <a:off x="0" y="36871"/>
            <a:ext cx="9193696" cy="682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08" t="1" r="-15429" b="2529"/>
          <a:stretch/>
        </p:blipFill>
        <p:spPr>
          <a:xfrm>
            <a:off x="1195034" y="1664453"/>
            <a:ext cx="2000264" cy="17407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6630" y="1643050"/>
            <a:ext cx="1697086" cy="16970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4744" y="4082357"/>
            <a:ext cx="1953141" cy="136251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86478" y="1664453"/>
            <a:ext cx="2143140" cy="1785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Хвост крючком, Нос пятачком.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55463" y="3783649"/>
            <a:ext cx="2071702" cy="19288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Голодная мычит, Сытая жуёт, Всем ребятам Молоко даёт.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96146" y="1557296"/>
            <a:ext cx="2143140" cy="20002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Завиточки на рогах, А колечки на боках. Вышел он поесть ромашек. Как зовут его?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0232" y="642918"/>
            <a:ext cx="50006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Узнай животное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3" r="12433"/>
          <a:stretch/>
        </p:blipFill>
        <p:spPr bwMode="auto">
          <a:xfrm>
            <a:off x="-108520" y="0"/>
            <a:ext cx="9160267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85918" y="571481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 «</a:t>
            </a:r>
            <a:r>
              <a:rPr lang="ru-RU" sz="24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Коготочки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4D00E-C47A-441C-B268-3AC8C17F5CB2}"/>
              </a:ext>
            </a:extLst>
          </p:cNvPr>
          <p:cNvSpPr txBox="1"/>
          <p:nvPr/>
        </p:nvSpPr>
        <p:spPr>
          <a:xfrm>
            <a:off x="-36512" y="980728"/>
            <a:ext cx="918051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  <a:p>
            <a:r>
              <a:rPr lang="ru-RU" b="1" dirty="0"/>
              <a:t>У Кошкиной дочки                                   Поджать подушечки пальцев правой руки</a:t>
            </a:r>
          </a:p>
          <a:p>
            <a:endParaRPr lang="ru-RU" b="1" dirty="0"/>
          </a:p>
          <a:p>
            <a:r>
              <a:rPr lang="ru-RU" b="1" dirty="0"/>
              <a:t>На лапках </a:t>
            </a:r>
            <a:r>
              <a:rPr lang="ru-RU" b="1" dirty="0" err="1"/>
              <a:t>коготочки</a:t>
            </a:r>
            <a:r>
              <a:rPr lang="ru-RU" b="1" dirty="0"/>
              <a:t>                                к верхней части ладошки. Большой палец</a:t>
            </a:r>
          </a:p>
          <a:p>
            <a:endParaRPr lang="ru-RU" b="1" dirty="0"/>
          </a:p>
          <a:p>
            <a:r>
              <a:rPr lang="ru-RU" b="1" dirty="0"/>
              <a:t>Ты их прятать не спеши                           прижать к указательному и разжать ладошку.</a:t>
            </a:r>
          </a:p>
          <a:p>
            <a:endParaRPr lang="ru-RU" b="1" dirty="0"/>
          </a:p>
          <a:p>
            <a:r>
              <a:rPr lang="ru-RU" b="1" dirty="0"/>
              <a:t>Пусть посмотрят малыши!                   Произносить громко «Мяу». Несколько раз можно</a:t>
            </a:r>
          </a:p>
          <a:p>
            <a:endParaRPr lang="ru-RU" b="1" dirty="0"/>
          </a:p>
          <a:p>
            <a:pPr algn="ctr"/>
            <a:r>
              <a:rPr lang="ru-RU" b="1" dirty="0"/>
              <a:t>           Продолжать игру со второй рукой. В  заключении повторить двумя руками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r="12474"/>
          <a:stretch/>
        </p:blipFill>
        <p:spPr bwMode="auto">
          <a:xfrm>
            <a:off x="-6311" y="0"/>
            <a:ext cx="91503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82201" y="476672"/>
            <a:ext cx="5500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Чей детеныш?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5" r="21135"/>
          <a:stretch/>
        </p:blipFill>
        <p:spPr>
          <a:xfrm>
            <a:off x="1497784" y="2857496"/>
            <a:ext cx="1562047" cy="11676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2"/>
          <a:stretch/>
        </p:blipFill>
        <p:spPr>
          <a:xfrm>
            <a:off x="1771404" y="1571613"/>
            <a:ext cx="1000396" cy="10399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3" r="9688"/>
          <a:stretch/>
        </p:blipFill>
        <p:spPr>
          <a:xfrm>
            <a:off x="1497784" y="4148015"/>
            <a:ext cx="1577432" cy="1320998"/>
          </a:xfrm>
          <a:prstGeom prst="rect">
            <a:avLst/>
          </a:prstGeom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5074" y="4469625"/>
            <a:ext cx="1612924" cy="112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43637" y="1485548"/>
            <a:ext cx="1612922" cy="112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5075" y="3040114"/>
            <a:ext cx="1612922" cy="112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35225 0.38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55556E-6 L 0.33073 -0.22038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52 0.00139 L 0.3408 -0.16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r="12474"/>
          <a:stretch/>
        </p:blipFill>
        <p:spPr bwMode="auto">
          <a:xfrm>
            <a:off x="0" y="0"/>
            <a:ext cx="91503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71670" y="500042"/>
            <a:ext cx="5500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Чей детеныш?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0006" y="1073826"/>
            <a:ext cx="1419070" cy="14190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" b="-2982"/>
          <a:stretch/>
        </p:blipFill>
        <p:spPr>
          <a:xfrm>
            <a:off x="1457184" y="2564904"/>
            <a:ext cx="1458631" cy="158417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8" b="-1364"/>
          <a:stretch/>
        </p:blipFill>
        <p:spPr bwMode="auto">
          <a:xfrm>
            <a:off x="5979927" y="1269483"/>
            <a:ext cx="1674068" cy="128285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00759" y="4301829"/>
            <a:ext cx="1741265" cy="121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5450"/>
          <a:stretch/>
        </p:blipFill>
        <p:spPr bwMode="auto">
          <a:xfrm>
            <a:off x="1417328" y="4357694"/>
            <a:ext cx="1570496" cy="1426480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 r="3977"/>
          <a:stretch/>
        </p:blipFill>
        <p:spPr bwMode="auto">
          <a:xfrm>
            <a:off x="5979926" y="2710257"/>
            <a:ext cx="1746761" cy="1366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33854 0.4199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05 0.00509 L 0.36336 -0.17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37 0.0074 L 0.36389 -0.265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183075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928670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«Кто где живет?»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4" t="50044" b="18697"/>
          <a:stretch/>
        </p:blipFill>
        <p:spPr>
          <a:xfrm>
            <a:off x="4981638" y="5022412"/>
            <a:ext cx="1102530" cy="973972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4" b="61436"/>
          <a:stretch/>
        </p:blipFill>
        <p:spPr bwMode="auto">
          <a:xfrm>
            <a:off x="6731464" y="5072075"/>
            <a:ext cx="824608" cy="949214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6" t="51977"/>
          <a:stretch/>
        </p:blipFill>
        <p:spPr bwMode="auto">
          <a:xfrm>
            <a:off x="6300193" y="1988840"/>
            <a:ext cx="1440160" cy="202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8" b="51878"/>
          <a:stretch/>
        </p:blipFill>
        <p:spPr bwMode="auto">
          <a:xfrm>
            <a:off x="2169565" y="1983802"/>
            <a:ext cx="1394323" cy="196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3" r="50663"/>
          <a:stretch/>
        </p:blipFill>
        <p:spPr bwMode="auto">
          <a:xfrm>
            <a:off x="4179237" y="1988840"/>
            <a:ext cx="1419679" cy="200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81" b="62970"/>
          <a:stretch/>
        </p:blipFill>
        <p:spPr bwMode="auto">
          <a:xfrm flipH="1">
            <a:off x="2882351" y="4951417"/>
            <a:ext cx="910836" cy="99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21299999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6 L 0.11823 -0.31504 " pathEditMode="relative" ptsTypes="AA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08 -0.08148 L -0.3224 -0.27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7 -0.09329 L -0.06076 -0.261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183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928670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«Кто где живет?»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4" b="53075"/>
          <a:stretch/>
        </p:blipFill>
        <p:spPr>
          <a:xfrm>
            <a:off x="2915816" y="5335756"/>
            <a:ext cx="1159476" cy="829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" t="50760" r="51523"/>
          <a:stretch/>
        </p:blipFill>
        <p:spPr>
          <a:xfrm>
            <a:off x="4735482" y="5345070"/>
            <a:ext cx="1071570" cy="810919"/>
          </a:xfrm>
          <a:prstGeom prst="rect">
            <a:avLst/>
          </a:prstGeom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7" t="50817"/>
          <a:stretch/>
        </p:blipFill>
        <p:spPr bwMode="auto">
          <a:xfrm>
            <a:off x="5929322" y="2035102"/>
            <a:ext cx="1794395" cy="12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4" b="54039"/>
          <a:stretch/>
        </p:blipFill>
        <p:spPr bwMode="auto">
          <a:xfrm>
            <a:off x="773000" y="1928802"/>
            <a:ext cx="208138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5" t="52639" r="-45" b="1"/>
          <a:stretch/>
        </p:blipFill>
        <p:spPr bwMode="auto">
          <a:xfrm>
            <a:off x="3286171" y="1954961"/>
            <a:ext cx="2143085" cy="1474039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50" r="52450"/>
          <a:stretch/>
        </p:blipFill>
        <p:spPr bwMode="auto">
          <a:xfrm>
            <a:off x="6228184" y="5301208"/>
            <a:ext cx="1307275" cy="1035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18108 -0.19954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31 -0.06365 L 0.16997 -0.25254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77 -0.10185 L -0.30087 -0.20695 " pathEditMode="relative" ptsTypes="AA">
                                      <p:cBhvr>
                                        <p:cTn id="1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</TotalTime>
  <Words>187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Century Gothic</vt:lpstr>
      <vt:lpstr>Franklin Gothic Book</vt:lpstr>
      <vt:lpstr>Franklin Gothic Medium</vt:lpstr>
      <vt:lpstr>Monotype Corsiva</vt:lpstr>
      <vt:lpstr>Times New Roman</vt:lpstr>
      <vt:lpstr>Wingdings 2</vt:lpstr>
      <vt:lpstr>Wingdings 3</vt:lpstr>
      <vt:lpstr>Легкий дым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HP</cp:lastModifiedBy>
  <cp:revision>61</cp:revision>
  <dcterms:created xsi:type="dcterms:W3CDTF">2022-04-14T14:30:05Z</dcterms:created>
  <dcterms:modified xsi:type="dcterms:W3CDTF">2026-02-26T01:12:31Z</dcterms:modified>
</cp:coreProperties>
</file>