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64" r:id="rId3"/>
    <p:sldId id="263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6554"/>
    <a:srgbClr val="C6968A"/>
    <a:srgbClr val="6633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75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F6CE0-B4CB-419E-9F97-5DE8918C8344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D6F33-F2CC-41A2-A01F-E91B95B30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71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D6F33-F2CC-41A2-A01F-E91B95B3013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461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B576-11E3-4C64-8B3E-970EA8DFEBB4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13A2-ADFF-4FC7-850A-200954317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692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B576-11E3-4C64-8B3E-970EA8DFEBB4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13A2-ADFF-4FC7-850A-200954317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939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B576-11E3-4C64-8B3E-970EA8DFEBB4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13A2-ADFF-4FC7-850A-200954317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27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B576-11E3-4C64-8B3E-970EA8DFEBB4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13A2-ADFF-4FC7-850A-200954317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61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B576-11E3-4C64-8B3E-970EA8DFEBB4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13A2-ADFF-4FC7-850A-200954317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67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B576-11E3-4C64-8B3E-970EA8DFEBB4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13A2-ADFF-4FC7-850A-200954317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202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B576-11E3-4C64-8B3E-970EA8DFEBB4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13A2-ADFF-4FC7-850A-200954317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658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B576-11E3-4C64-8B3E-970EA8DFEBB4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13A2-ADFF-4FC7-850A-200954317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9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B576-11E3-4C64-8B3E-970EA8DFEBB4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13A2-ADFF-4FC7-850A-200954317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041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B576-11E3-4C64-8B3E-970EA8DFEBB4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13A2-ADFF-4FC7-850A-200954317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44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B576-11E3-4C64-8B3E-970EA8DFEBB4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13A2-ADFF-4FC7-850A-200954317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539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9B576-11E3-4C64-8B3E-970EA8DFEBB4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513A2-ADFF-4FC7-850A-200954317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14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004BE9D8-F089-4E69-B60E-22270FCF0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51299" y="1383654"/>
            <a:ext cx="76306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6968A"/>
                </a:solidFill>
                <a:latin typeface="Monotype Corsiva" panose="03010101010201010101" pitchFamily="66" charset="0"/>
              </a:rPr>
              <a:t> «</a:t>
            </a:r>
            <a:r>
              <a:rPr lang="ru-RU" sz="5400" b="1" dirty="0">
                <a:solidFill>
                  <a:srgbClr val="AC6554"/>
                </a:solidFill>
                <a:latin typeface="Monotype Corsiva" panose="03010101010201010101" pitchFamily="66" charset="0"/>
              </a:rPr>
              <a:t>Нейроигры со считалками»</a:t>
            </a:r>
            <a:endParaRPr lang="ru-RU" sz="4000" b="1" dirty="0">
              <a:solidFill>
                <a:srgbClr val="AC6554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6853" y="147976"/>
            <a:ext cx="105360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2000" dirty="0">
              <a:solidFill>
                <a:srgbClr val="FF0000"/>
              </a:solidFill>
              <a:effectLst/>
              <a:latin typeface="Monotype Corsiva" panose="03010101010201010101" pitchFamily="66" charset="0"/>
              <a:ea typeface="SimHei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26" y="3142552"/>
            <a:ext cx="62959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AC6554"/>
                </a:solidFill>
                <a:latin typeface="Monotype Corsiva" panose="03010101010201010101" pitchFamily="66" charset="0"/>
              </a:rPr>
              <a:t>Учитель-логопед Азова Е.А</a:t>
            </a:r>
          </a:p>
          <a:p>
            <a:r>
              <a:rPr lang="ru-RU" sz="2400" b="1" dirty="0">
                <a:solidFill>
                  <a:srgbClr val="AC6554"/>
                </a:solidFill>
                <a:latin typeface="Monotype Corsiva" panose="03010101010201010101" pitchFamily="66" charset="0"/>
              </a:rPr>
              <a:t>Учитель-логопед Ярцева Т.Д.</a:t>
            </a:r>
          </a:p>
          <a:p>
            <a:r>
              <a:rPr lang="ru-RU" sz="2400" b="1" dirty="0">
                <a:solidFill>
                  <a:srgbClr val="AC6554"/>
                </a:solidFill>
                <a:latin typeface="Monotype Corsiva" panose="03010101010201010101" pitchFamily="66" charset="0"/>
              </a:rPr>
              <a:t>Инструктор по физической культуре Зубакина Н.А.</a:t>
            </a:r>
          </a:p>
          <a:p>
            <a:r>
              <a:rPr lang="ru-RU" sz="2400" b="1" dirty="0">
                <a:solidFill>
                  <a:srgbClr val="AC6554"/>
                </a:solidFill>
                <a:latin typeface="Monotype Corsiva" panose="03010101010201010101" pitchFamily="66" charset="0"/>
              </a:rPr>
              <a:t>МАДОУ-детский сад № 175</a:t>
            </a:r>
          </a:p>
          <a:p>
            <a:endParaRPr lang="ru-RU" sz="2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31709" y="6205511"/>
            <a:ext cx="2069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AC6554"/>
                </a:solidFill>
                <a:latin typeface="Monotype Corsiva" panose="03010101010201010101" pitchFamily="66" charset="0"/>
              </a:rPr>
              <a:t>Екатеринбург 2026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CA5850-32CF-4B57-8500-1DC6FF6DAE65}"/>
              </a:ext>
            </a:extLst>
          </p:cNvPr>
          <p:cNvSpPr txBox="1"/>
          <p:nvPr/>
        </p:nvSpPr>
        <p:spPr>
          <a:xfrm>
            <a:off x="2065806" y="194255"/>
            <a:ext cx="7379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AC6554"/>
                </a:solidFill>
                <a:latin typeface="Monotype Corsiva" panose="03010101010201010101" pitchFamily="66" charset="0"/>
              </a:rPr>
              <a:t>Фестиваль-конкурс «Просторы речи»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7A8DD3-D5F9-4B47-B0D0-6263F580BA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98" y="2311726"/>
            <a:ext cx="2379687" cy="33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13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3A5927-AB02-44C2-A3C1-6DB83F738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7D6C736-0C94-4C28-91B0-078B303490C9}"/>
              </a:ext>
            </a:extLst>
          </p:cNvPr>
          <p:cNvSpPr/>
          <p:nvPr/>
        </p:nvSpPr>
        <p:spPr>
          <a:xfrm>
            <a:off x="63876" y="2901460"/>
            <a:ext cx="33345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ru-RU" sz="2400" b="1" dirty="0">
                <a:solidFill>
                  <a:srgbClr val="AC6554"/>
                </a:solidFill>
                <a:latin typeface="Monotype Corsiva" panose="03010101010201010101" pitchFamily="66" charset="0"/>
              </a:rPr>
              <a:t>Чайка чайник вскипятила,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A3EEE3-502E-4D34-AFEE-8C644BB73162}"/>
              </a:ext>
            </a:extLst>
          </p:cNvPr>
          <p:cNvSpPr txBox="1"/>
          <p:nvPr/>
        </p:nvSpPr>
        <p:spPr>
          <a:xfrm>
            <a:off x="925328" y="-88163"/>
            <a:ext cx="10698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6968A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>
                <a:solidFill>
                  <a:srgbClr val="AC6554"/>
                </a:solidFill>
                <a:latin typeface="Monotype Corsiva" panose="03010101010201010101" pitchFamily="66" charset="0"/>
              </a:rPr>
              <a:t>Нейроигры со считалками на логопедическом занятии: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C4AAD6A-98E8-4F22-A0DF-196634E5F8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0" y="478930"/>
            <a:ext cx="3322803" cy="2492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E34F707-5683-4845-BD37-2F06D4525F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013" y="1562470"/>
            <a:ext cx="3037794" cy="2375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05F45D4-48DB-45A3-A695-85CD598817FB}"/>
              </a:ext>
            </a:extLst>
          </p:cNvPr>
          <p:cNvSpPr/>
          <p:nvPr/>
        </p:nvSpPr>
        <p:spPr>
          <a:xfrm>
            <a:off x="3311597" y="3937105"/>
            <a:ext cx="2948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ru-RU" sz="2400" b="1" dirty="0">
                <a:solidFill>
                  <a:srgbClr val="AC6554"/>
                </a:solidFill>
                <a:latin typeface="Monotype Corsiva" panose="03010101010201010101" pitchFamily="66" charset="0"/>
              </a:rPr>
              <a:t>Чайка чаек пригласила: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4CD1C6C-CFD0-455F-8A79-0CEAB4BEE7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921" y="3834335"/>
            <a:ext cx="3030556" cy="2375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9C847DE-D61B-4C97-8D6F-DEAA625C5FC5}"/>
              </a:ext>
            </a:extLst>
          </p:cNvPr>
          <p:cNvSpPr/>
          <p:nvPr/>
        </p:nvSpPr>
        <p:spPr>
          <a:xfrm>
            <a:off x="6232263" y="4946318"/>
            <a:ext cx="2989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ru-RU" sz="2400" b="1" dirty="0">
                <a:solidFill>
                  <a:srgbClr val="AC6554"/>
                </a:solidFill>
                <a:latin typeface="Monotype Corsiva" panose="03010101010201010101" pitchFamily="66" charset="0"/>
              </a:rPr>
              <a:t>«Приходите все на чай!»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68BEFF2-BEB3-490D-BEF2-75B9B8019D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211" y="2632815"/>
            <a:ext cx="2959898" cy="2272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22853B6-BBE6-4C47-822B-D0F87FE9FC28}"/>
              </a:ext>
            </a:extLst>
          </p:cNvPr>
          <p:cNvSpPr/>
          <p:nvPr/>
        </p:nvSpPr>
        <p:spPr>
          <a:xfrm>
            <a:off x="9178269" y="6227404"/>
            <a:ext cx="29578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ru-RU" sz="2400" b="1" dirty="0">
                <a:solidFill>
                  <a:srgbClr val="AC6554"/>
                </a:solidFill>
                <a:latin typeface="Monotype Corsiva" panose="03010101010201010101" pitchFamily="66" charset="0"/>
              </a:rPr>
              <a:t>Сколько чаек? Отвечай!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7654BF6-4343-4CBD-91C1-739197EF55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900" y="603413"/>
            <a:ext cx="2779942" cy="288993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536290-0C95-4CD6-8BAB-3F6809A498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93124">
            <a:off x="570279" y="3195647"/>
            <a:ext cx="3765827" cy="332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26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3A5927-AB02-44C2-A3C1-6DB83F738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7D6C736-0C94-4C28-91B0-078B303490C9}"/>
              </a:ext>
            </a:extLst>
          </p:cNvPr>
          <p:cNvSpPr/>
          <p:nvPr/>
        </p:nvSpPr>
        <p:spPr>
          <a:xfrm>
            <a:off x="757613" y="3391802"/>
            <a:ext cx="3433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rgbClr val="AC6554"/>
                </a:solidFill>
                <a:latin typeface="Monotype Corsiva" panose="03010101010201010101" pitchFamily="66" charset="0"/>
              </a:rPr>
              <a:t>На золотом крыльце сидели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A3EEE3-502E-4D34-AFEE-8C644BB73162}"/>
              </a:ext>
            </a:extLst>
          </p:cNvPr>
          <p:cNvSpPr txBox="1"/>
          <p:nvPr/>
        </p:nvSpPr>
        <p:spPr>
          <a:xfrm>
            <a:off x="1019767" y="97094"/>
            <a:ext cx="10698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6968A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>
                <a:solidFill>
                  <a:srgbClr val="AC6554"/>
                </a:solidFill>
                <a:latin typeface="Monotype Corsiva" panose="03010101010201010101" pitchFamily="66" charset="0"/>
              </a:rPr>
              <a:t>Нейроигры со считалками на физкультурном занятии: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05F45D4-48DB-45A3-A695-85CD598817FB}"/>
              </a:ext>
            </a:extLst>
          </p:cNvPr>
          <p:cNvSpPr/>
          <p:nvPr/>
        </p:nvSpPr>
        <p:spPr>
          <a:xfrm>
            <a:off x="5403817" y="3378252"/>
            <a:ext cx="1952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ru-RU" sz="2400" b="1" dirty="0">
                <a:solidFill>
                  <a:srgbClr val="AC6554"/>
                </a:solidFill>
                <a:latin typeface="Monotype Corsiva" panose="03010101010201010101" pitchFamily="66" charset="0"/>
              </a:rPr>
              <a:t>Царь, царевич,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9C847DE-D61B-4C97-8D6F-DEAA625C5FC5}"/>
              </a:ext>
            </a:extLst>
          </p:cNvPr>
          <p:cNvSpPr/>
          <p:nvPr/>
        </p:nvSpPr>
        <p:spPr>
          <a:xfrm>
            <a:off x="5187063" y="6123951"/>
            <a:ext cx="2557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ru-RU" sz="2400" b="1" dirty="0">
                <a:solidFill>
                  <a:srgbClr val="AC6554"/>
                </a:solidFill>
                <a:latin typeface="Monotype Corsiva" panose="03010101010201010101" pitchFamily="66" charset="0"/>
              </a:rPr>
              <a:t>Сапожник, портной.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22853B6-BBE6-4C47-822B-D0F87FE9FC28}"/>
              </a:ext>
            </a:extLst>
          </p:cNvPr>
          <p:cNvSpPr/>
          <p:nvPr/>
        </p:nvSpPr>
        <p:spPr>
          <a:xfrm>
            <a:off x="8603419" y="6146431"/>
            <a:ext cx="2916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rgbClr val="AC6554"/>
                </a:solidFill>
                <a:latin typeface="Monotype Corsiva" panose="03010101010201010101" pitchFamily="66" charset="0"/>
              </a:rPr>
              <a:t>Кто ты будешь такой?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5C291DE-E6F1-46AA-B256-CCE6D1C4D3F7}"/>
              </a:ext>
            </a:extLst>
          </p:cNvPr>
          <p:cNvSpPr/>
          <p:nvPr/>
        </p:nvSpPr>
        <p:spPr>
          <a:xfrm>
            <a:off x="8806978" y="3378251"/>
            <a:ext cx="2371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AC6554"/>
                </a:solidFill>
                <a:latin typeface="Monotype Corsiva" panose="03010101010201010101" pitchFamily="66" charset="0"/>
              </a:rPr>
              <a:t>Король, королевич,</a:t>
            </a:r>
            <a:endParaRPr lang="ru-RU" sz="2400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6816661-2268-44EA-BC01-F5130EC401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72" y="3917069"/>
            <a:ext cx="4538037" cy="224843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C4F4834-540C-4D1E-8C4D-EDB6A88EA2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14" y="738888"/>
            <a:ext cx="4090343" cy="2700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89D1B49-C906-41C8-AB46-CCC83FE7C0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941" y="803908"/>
            <a:ext cx="3260773" cy="2635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F2A2EEA-BC05-481C-9027-C43D39FCA1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517" y="743425"/>
            <a:ext cx="3054085" cy="2691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837518C-C142-4798-9759-A150692E08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406" y="3917069"/>
            <a:ext cx="3116306" cy="2246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3453E98-8B00-4834-A254-870807316E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242" y="3867528"/>
            <a:ext cx="3260773" cy="2297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4893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94</Words>
  <Application>Microsoft Office PowerPoint</Application>
  <PresentationFormat>Широкоэкранный</PresentationFormat>
  <Paragraphs>19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SimHei</vt:lpstr>
      <vt:lpstr>Arial</vt:lpstr>
      <vt:lpstr>Calibri</vt:lpstr>
      <vt:lpstr>Calibri Light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логопед</dc:creator>
  <cp:lastModifiedBy>ПК</cp:lastModifiedBy>
  <cp:revision>29</cp:revision>
  <dcterms:created xsi:type="dcterms:W3CDTF">2026-01-30T07:08:07Z</dcterms:created>
  <dcterms:modified xsi:type="dcterms:W3CDTF">2026-02-19T12:08:16Z</dcterms:modified>
</cp:coreProperties>
</file>