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8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1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9277C-66B9-4F55-9550-CEDE0D009576}" type="datetimeFigureOut">
              <a:rPr lang="ru-RU" smtClean="0"/>
              <a:t>21.01.2023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391A2-975D-4838-8F0C-B84B8809918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hyperlink" Target="http://slovo.mosmetod.ru/component/k2/item/1057-rogova-e-a-malikova-n-v-golovolomki-so-schjotnymi-palochkami-master-klass-dlya-roditelej-detej-podgotovitelnoj-grupp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hyperlink" Target="http://6sad.ucoz.ru/_pu/0/02068688.jpg" TargetMode="Externa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hyperlink" Target="http://6sad.ucoz.ru/_pu/0/56740569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99392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 rot="10800000" flipH="1" flipV="1">
            <a:off x="5572124" y="3071810"/>
            <a:ext cx="3571876" cy="357187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57158" y="357166"/>
            <a:ext cx="828680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tx2">
                      <a:lumMod val="75000"/>
                    </a:schemeClr>
                  </a:solidFill>
                </a:ln>
                <a:solidFill>
                  <a:srgbClr val="9780B2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Счётные палочки – кладезь знаний и умений.</a:t>
            </a:r>
            <a:endParaRPr lang="ru-RU" sz="5400" b="1" cap="none" spc="50" dirty="0">
              <a:ln w="11430">
                <a:solidFill>
                  <a:schemeClr val="tx2">
                    <a:lumMod val="75000"/>
                  </a:schemeClr>
                </a:solidFill>
              </a:ln>
              <a:solidFill>
                <a:srgbClr val="9780B2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w7X5jsKncdI.jpg"/>
          <p:cNvPicPr>
            <a:picLocks noChangeAspect="1"/>
          </p:cNvPicPr>
          <p:nvPr/>
        </p:nvPicPr>
        <p:blipFill>
          <a:blip r:embed="rId4" cstate="print"/>
          <a:srcRect b="13541"/>
          <a:stretch>
            <a:fillRect/>
          </a:stretch>
        </p:blipFill>
        <p:spPr>
          <a:xfrm>
            <a:off x="1357290" y="2428868"/>
            <a:ext cx="2688832" cy="30996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285720" y="6139267"/>
            <a:ext cx="309732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Составила: </a:t>
            </a:r>
            <a:r>
              <a:rPr lang="ru-RU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Шаповалова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14282" y="214290"/>
            <a:ext cx="86439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Построим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из счётных палочек, чем выше и ровнее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тем лучше (взрослый показывает схему-образец).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145" name="Рисунок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214422"/>
            <a:ext cx="6429420" cy="3709949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42844" y="5000636"/>
            <a:ext cx="62151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1: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Возьмите альбомные листы и выложите из палочек домик (рис. 1). Переложите 1 палочку таким образом, чтобы домик был перевернут в другую сторону.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214290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2: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Уберите палочки и выкладываем фигуру, которая похожа на корову.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Переложите две палочки так, чтобы фигура, похожая на корову, смотрела в другую сторону.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1" name="Рисунок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500306"/>
            <a:ext cx="6195190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14282" y="285728"/>
            <a:ext cx="871543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3: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Выложите фигуру, состоящую из 9 квадратов.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фигуре, состоящей из 9 квадратов, убрать 4 палочки, чтобы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hlinkClick r:id="rId4"/>
              </a:rPr>
              <a:t> 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осталось 5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квадратов.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097" name="Рисунок 7" descr="http://slovo.mosmetod.ru/images/GOLOVOL_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214554"/>
            <a:ext cx="5227644" cy="3390904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Рисунок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500306"/>
            <a:ext cx="5095875" cy="38195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14282" y="457201"/>
            <a:ext cx="878687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4 Выкладываем фигуру, напоминающую фонарь. В фигуре, напоминающей фонарь, переложить 4 палочки, чтобы получился четырёхугольник, состоящий из 4 равных треугольников.</a:t>
            </a:r>
            <a:endParaRPr kumimoji="0" lang="ru-RU" sz="240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pic>
        <p:nvPicPr>
          <p:cNvPr id="2050" name="Рисунок 113" descr="http://6sad.ucoz.ru/_pu/0/898789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3649550" cy="1376060"/>
          </a:xfrm>
          <a:prstGeom prst="rect">
            <a:avLst/>
          </a:prstGeom>
          <a:noFill/>
        </p:spPr>
      </p:pic>
      <p:pic>
        <p:nvPicPr>
          <p:cNvPr id="2049" name="Рисунок 116" descr="http://6sad.ucoz.ru/_pu/0/s02068688.jpg">
            <a:hlinkClick r:id="rId5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3786190"/>
            <a:ext cx="5017329" cy="500066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57126" y="285728"/>
            <a:ext cx="878687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5: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7 палочек надо составить 3 треугольника.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14282" y="2714620"/>
            <a:ext cx="878687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6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убрать 4 палочки, чтобы получились 3 квадрата.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1400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282" y="1928802"/>
            <a:ext cx="8929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35" name="Рисунок 120" descr="http://6sad.ucoz.ru/_pu/0/s56740569.jpg">
            <a:hlinkClick r:id="rId4" tooltip="&quot;Нажмите, для просмотра в полном размере...&quot;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4929198"/>
            <a:ext cx="2863850" cy="1423988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928662" y="428604"/>
            <a:ext cx="3143272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 7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Мы 6 палочек возьмем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построим новый дом!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2 переложить,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доме том не смогут жить,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уже не дом, а флаг.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сумеет сделать так?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Захотелось покопать-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Надо палочку убрать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переложить другую.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лопатку получу я!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у вас она готова?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Передвинем палку снова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внизу одну возьмем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 коробку уберем.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Вышел стульчик!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Отдыхайте!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Сколько палочек? Считайте.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Сосчитали?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Их четыре!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429124" y="642918"/>
            <a:ext cx="292895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Ножки вы раздвиньте шире,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Спинку надо положить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Будет стул столом служить!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вам не надоело,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Продолжаем наше дело: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Сделаем дорожный знак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Или треугольный флаг.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2 переложили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стрелу мы получили!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вот стрела сломалась-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Палочка одна осталась.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ее на стол положим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Треугольник сделать сможем!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5.ЭТАП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Заключительным этапом игр с палочками считаются игры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графическими изображениями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палитра очень широка, выкладываем на столе, на листе бумаги, на листе бумаги в нарисованную клетку (в размер счетной палочки). Выкладываем всё: забор, зигзаг, ковер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выкладываем буквы, слоги, слова, схемы предложений, цифры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22dcd62561415b6f4240bbbf7782a614.jpg.jpg"/>
          <p:cNvPicPr>
            <a:picLocks noChangeAspect="1"/>
          </p:cNvPicPr>
          <p:nvPr/>
        </p:nvPicPr>
        <p:blipFill>
          <a:blip r:embed="rId4"/>
          <a:srcRect t="46225" b="8473"/>
          <a:stretch>
            <a:fillRect/>
          </a:stretch>
        </p:blipFill>
        <p:spPr>
          <a:xfrm>
            <a:off x="928662" y="3214686"/>
            <a:ext cx="4730750" cy="2857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pic>
        <p:nvPicPr>
          <p:cNvPr id="7" name="Рисунок 6" descr="7d57932d43b9ebd46296043db4a13290.jpg"/>
          <p:cNvPicPr>
            <a:picLocks noChangeAspect="1"/>
          </p:cNvPicPr>
          <p:nvPr/>
        </p:nvPicPr>
        <p:blipFill>
          <a:blip r:embed="rId4"/>
          <a:srcRect t="6662" b="10176"/>
          <a:stretch>
            <a:fillRect/>
          </a:stretch>
        </p:blipFill>
        <p:spPr>
          <a:xfrm>
            <a:off x="4143372" y="571480"/>
            <a:ext cx="4765183" cy="26432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P10304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3387314"/>
            <a:ext cx="4214842" cy="3161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85720" y="101063"/>
            <a:ext cx="864399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Самое хорошее в играх с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палочками: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грать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них можно дома, на улице или в дороге. Достаточно найти ровную поверхность, для выкладывания нужных схем.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занимают много места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</a:t>
            </a:r>
            <a:r>
              <a:rPr kumimoji="0" lang="ru-RU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доступны по цене (можно сделать самим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Совместные игры с счётными палочками - прекрасный способ, провести с ребенком время с пользой, тренируя при этом: моторику, логику, смекалку, память, мышление, умение работать в парах. Будем рады, если игры с палочками вам понравились и станут любимым развивающим материалом для вас и ваших детей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214282" y="50004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Известному педагогу В. А. Сухомлинскому принадлежит высказывание: «Ум ребёнка находится на кончиках его пальцев».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Oh2mnBw5cs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357430"/>
            <a:ext cx="5167381" cy="38755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1.ЭТАП «Знакомство» 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ебёнку всегда хочется потрогать, попробовать, посмотреть тот предмет, который он держит в руках: игрушку, карандаш (дети любят рисовать), пластилин...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А) Предложите ребенку собрать счетные палочки, правой рукой в кулачок, левой руки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Б) Предложите ребенку воткнуть счётную палочку в пластилин, затем: по цвету, по количеству.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В) Предложите ребенку разложить палочки в прозрачные ёмкости: по цвету, по количеству.</a:t>
            </a:r>
          </a:p>
          <a:p>
            <a:pPr>
              <a:lnSpc>
                <a:spcPct val="150000"/>
              </a:lnSpc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Г) Предложите ребенку отпустить палочки в прозрачные ёмкости с водой: по цвету, по количеству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(ни для кого не секрет, что дети любят игры с водой)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357950" y="3857628"/>
            <a:ext cx="3000372" cy="3000372"/>
          </a:xfrm>
          <a:prstGeom prst="rect">
            <a:avLst/>
          </a:prstGeom>
        </p:spPr>
      </p:pic>
      <p:pic>
        <p:nvPicPr>
          <p:cNvPr id="7" name="Рисунок 6" descr="47b622baf12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357166"/>
            <a:ext cx="6685519" cy="44291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2.ЭТАП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Выкладывание предметов по несложным схемам. Показ образцов изображений сопровождается стихами, загадками,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потешками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изображениями реальных предметов.  Дети 4-5 лет палочки накладывают прямо на рисунок. Для этого была сделана картотека - схем в соответствии с лексическими темами. Картотека постоянно пополняется.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Выкладывание геометрических фигур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Выкладывание «новых» предметов, путём добавления (новообразование) (слайд)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Выкладывание несложных предметов по образцу взрослого на занятиях, как часть занятия (карточки- схемы по лексической теме) Кошка, листок, погремушка…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Предложите ребенку собрать счетные палочки одними и   теми же пальцами разных рук: двумя указательными, двумя безымянными.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pic>
        <p:nvPicPr>
          <p:cNvPr id="7" name="Рисунок 6" descr="IMG_20181206_0757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66" y="285728"/>
            <a:ext cx="2857520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0181206_07573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3226586" y="1702582"/>
            <a:ext cx="2214580" cy="295277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IMG_20181206_075539.jpg"/>
          <p:cNvPicPr>
            <a:picLocks noChangeAspect="1"/>
          </p:cNvPicPr>
          <p:nvPr/>
        </p:nvPicPr>
        <p:blipFill>
          <a:blip r:embed="rId6" cstate="print"/>
          <a:srcRect b="6667"/>
          <a:stretch>
            <a:fillRect/>
          </a:stretch>
        </p:blipFill>
        <p:spPr>
          <a:xfrm>
            <a:off x="285720" y="4500570"/>
            <a:ext cx="2857488" cy="21431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214290"/>
            <a:ext cx="871543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3.ЭТАП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Новотворчество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так называю его 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Предложить ребенку собрать счетные палочки одними и   теми же пальцами разных рук: двумя указательными, двумя средними, двумя безымянными, двумя мизинцами.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Предложить ребёнку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6-7 лет посмотреть на картинку и выложить её самостоятельно.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Предложить придумать свой рисунок. (слайд)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Г) Предложить ребёнку сосчитать, сколько палочек ему понадобилось, для выполнения задания.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Д) Предложить ребёнку, подгруппе детей выложить сюжет (например - по прослушанной сказке)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pic>
        <p:nvPicPr>
          <p:cNvPr id="7" name="Рисунок 6" descr="IMG_20181206_100402.jpg"/>
          <p:cNvPicPr>
            <a:picLocks noChangeAspect="1"/>
          </p:cNvPicPr>
          <p:nvPr/>
        </p:nvPicPr>
        <p:blipFill>
          <a:blip r:embed="rId4" cstate="print"/>
          <a:srcRect t="15555" b="6667"/>
          <a:stretch>
            <a:fillRect/>
          </a:stretch>
        </p:blipFill>
        <p:spPr>
          <a:xfrm>
            <a:off x="3714745" y="357165"/>
            <a:ext cx="5000628" cy="2917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 descr="IMG_20181206_092418.jpg"/>
          <p:cNvPicPr>
            <a:picLocks noChangeAspect="1"/>
          </p:cNvPicPr>
          <p:nvPr/>
        </p:nvPicPr>
        <p:blipFill>
          <a:blip r:embed="rId5" cstate="print"/>
          <a:srcRect l="2083" t="3125" r="20834"/>
          <a:stretch>
            <a:fillRect/>
          </a:stretch>
        </p:blipFill>
        <p:spPr>
          <a:xfrm rot="16200000">
            <a:off x="1513671" y="2558240"/>
            <a:ext cx="3000396" cy="50276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428596" y="1357298"/>
            <a:ext cx="2786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Сказка </a:t>
            </a:r>
          </a:p>
          <a:p>
            <a:pPr algn="ctr"/>
            <a:r>
              <a:rPr lang="ru-RU" sz="2400" dirty="0" smtClean="0"/>
              <a:t>«Зимовье зверей»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bg-gradient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Zibi_PalochkiSchetn_ZB4910_01-1000x1000.pn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 rot="10800000" flipH="1" flipV="1">
            <a:off x="6000760" y="3500438"/>
            <a:ext cx="3357562" cy="3357562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85728"/>
            <a:ext cx="871543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4.ЭТАП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Игры с палочками - логические игры и головоломки, они очень полезны для детей, так как развивают логику, внимание, пространственное мышление, учат ребенка искать новые и нестандартные решения. Предлагаем вам побыть в роли детей и поиграть. Заключительным этапом игр с палочками считаются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578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9</cp:revision>
  <dcterms:created xsi:type="dcterms:W3CDTF">2018-12-08T12:44:04Z</dcterms:created>
  <dcterms:modified xsi:type="dcterms:W3CDTF">2023-01-21T06:36:07Z</dcterms:modified>
</cp:coreProperties>
</file>