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5" r:id="rId5"/>
    <p:sldId id="274" r:id="rId6"/>
    <p:sldId id="275" r:id="rId7"/>
    <p:sldId id="276" r:id="rId8"/>
    <p:sldId id="277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11689"/>
          <a:stretch/>
        </p:blipFill>
        <p:spPr bwMode="auto">
          <a:xfrm>
            <a:off x="659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64860" y="101902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Интерактивная игра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8761" y="809788"/>
            <a:ext cx="5786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«Времена года»</a:t>
            </a:r>
          </a:p>
          <a:p>
            <a:pPr algn="ctr"/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Ибрагимова Марина Владимировна, ВКК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6064" y="2756693"/>
            <a:ext cx="4573389" cy="282194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8224" y="2420888"/>
            <a:ext cx="4786346" cy="40005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Четыре раза к нам приходит дед.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каждый раз он в разное одет.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Четыре раза платье поменяет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снова всё сначала повторяет.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9075" y="0"/>
            <a:ext cx="9183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0" t="52060"/>
          <a:stretch/>
        </p:blipFill>
        <p:spPr bwMode="auto">
          <a:xfrm>
            <a:off x="4948181" y="1142984"/>
            <a:ext cx="200415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95" b="50095"/>
          <a:stretch/>
        </p:blipFill>
        <p:spPr bwMode="auto">
          <a:xfrm>
            <a:off x="1364320" y="1142984"/>
            <a:ext cx="1996078" cy="241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b="50782"/>
          <a:stretch/>
        </p:blipFill>
        <p:spPr bwMode="auto">
          <a:xfrm>
            <a:off x="4927242" y="3929066"/>
            <a:ext cx="200415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46" r="50546"/>
          <a:stretch/>
        </p:blipFill>
        <p:spPr bwMode="auto">
          <a:xfrm>
            <a:off x="1383522" y="3929066"/>
            <a:ext cx="200415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4852189" y="1155898"/>
            <a:ext cx="2521420" cy="242889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Тает снег, звенят ручьи,</a:t>
            </a:r>
          </a:p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Всё сильней потоки.</a:t>
            </a:r>
          </a:p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летят уже грачи</a:t>
            </a:r>
          </a:p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нам из стран далёких.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98453" y="3916152"/>
            <a:ext cx="2428892" cy="242889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и стали дни короче,</a:t>
            </a:r>
          </a:p>
          <a:p>
            <a:r>
              <a:rPr lang="ru-RU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длиннее стали ночи,</a:t>
            </a:r>
          </a:p>
          <a:p>
            <a:r>
              <a:rPr lang="ru-RU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Птицы тянутся на юг,</a:t>
            </a:r>
          </a:p>
          <a:p>
            <a:r>
              <a:rPr lang="ru-RU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Пожелтели лес и луг.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36140" y="3919272"/>
            <a:ext cx="2485252" cy="24288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Укрыла землю пуховым одеялом,</a:t>
            </a:r>
          </a:p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Сковала реки крепким льдом,</a:t>
            </a:r>
          </a:p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Узоры на окне нарисовала</a:t>
            </a:r>
          </a:p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Искристым белым серебром.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364320" y="1142984"/>
            <a:ext cx="2428892" cy="242889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купаться и рыбу ловить,</a:t>
            </a:r>
          </a:p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по лесу с корзиной бродить,</a:t>
            </a:r>
          </a:p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Бегать по лужам под дождиком тёплым</a:t>
            </a:r>
          </a:p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не бояться до нитки промокнуть.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23728" y="44624"/>
            <a:ext cx="407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83075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14546" y="642918"/>
            <a:ext cx="4929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Признаки</a:t>
            </a:r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7" t="60234" r="51001" b="17804"/>
          <a:stretch/>
        </p:blipFill>
        <p:spPr bwMode="auto">
          <a:xfrm>
            <a:off x="1319189" y="3643314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1" t="39553" r="50929" b="40298"/>
          <a:stretch/>
        </p:blipFill>
        <p:spPr bwMode="auto">
          <a:xfrm>
            <a:off x="7344614" y="3714752"/>
            <a:ext cx="1323156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" t="105" r="62573" b="50754"/>
          <a:stretch/>
        </p:blipFill>
        <p:spPr bwMode="auto">
          <a:xfrm>
            <a:off x="1561920" y="1519152"/>
            <a:ext cx="1561946" cy="142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" t="48556" r="66645" b="1040"/>
          <a:stretch/>
        </p:blipFill>
        <p:spPr bwMode="auto">
          <a:xfrm>
            <a:off x="6035094" y="1476821"/>
            <a:ext cx="1355664" cy="148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2" t="42311" r="48480" b="46782"/>
          <a:stretch/>
        </p:blipFill>
        <p:spPr bwMode="auto">
          <a:xfrm>
            <a:off x="5545844" y="4725144"/>
            <a:ext cx="1595006" cy="159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1" t="18937" r="69379" b="69793"/>
          <a:stretch/>
        </p:blipFill>
        <p:spPr bwMode="auto">
          <a:xfrm>
            <a:off x="3929058" y="457200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6" t="18897" r="15090" b="70736"/>
          <a:stretch/>
        </p:blipFill>
        <p:spPr bwMode="auto">
          <a:xfrm>
            <a:off x="7380313" y="571481"/>
            <a:ext cx="1220776" cy="1308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t="38250" r="73894" b="38755"/>
          <a:stretch/>
        </p:blipFill>
        <p:spPr bwMode="auto">
          <a:xfrm>
            <a:off x="4005262" y="2862263"/>
            <a:ext cx="11334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11 -0.00949 L -0.06111 -0.24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28 -0.10046 L -0.53768 -0.331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91 -0.00278 L -0.62813 0.27014 " pathEditMode="relative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3148 L 0.11024 -0.157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1.38778E-17 L 0.15747 -0.2625 " pathEditMode="relative" ptsTypes="AA">
                                      <p:cBhvr>
                                        <p:cTn id="2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07882 -0.36759 " pathEditMode="relative" ptsTypes="AA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83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14546" y="642918"/>
            <a:ext cx="4929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Признаки</a:t>
            </a:r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8" t="3455" r="32323" b="49197"/>
          <a:stretch/>
        </p:blipFill>
        <p:spPr bwMode="auto">
          <a:xfrm>
            <a:off x="1379928" y="1514383"/>
            <a:ext cx="1634715" cy="170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6" t="57944" r="15440" b="32424"/>
          <a:stretch/>
        </p:blipFill>
        <p:spPr bwMode="auto">
          <a:xfrm>
            <a:off x="1691680" y="3681415"/>
            <a:ext cx="1322963" cy="117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7" t="39960" r="4310" b="38815"/>
          <a:stretch/>
        </p:blipFill>
        <p:spPr bwMode="auto">
          <a:xfrm>
            <a:off x="7429520" y="3719514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9" t="60771" r="4791" b="18107"/>
          <a:stretch/>
        </p:blipFill>
        <p:spPr bwMode="auto">
          <a:xfrm>
            <a:off x="6034097" y="4857760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2" t="39349" r="26478" b="39251"/>
          <a:stretch/>
        </p:blipFill>
        <p:spPr bwMode="auto">
          <a:xfrm>
            <a:off x="4229097" y="3429000"/>
            <a:ext cx="117157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3" t="60426" r="26311" b="18030"/>
          <a:stretch/>
        </p:blipFill>
        <p:spPr bwMode="auto">
          <a:xfrm>
            <a:off x="3805233" y="4905377"/>
            <a:ext cx="982792" cy="97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0" t="36180" r="12942" b="45902"/>
          <a:stretch/>
        </p:blipFill>
        <p:spPr bwMode="auto">
          <a:xfrm>
            <a:off x="5572132" y="3182261"/>
            <a:ext cx="1257300" cy="89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0" t="54345" r="27867" b="487"/>
          <a:stretch/>
        </p:blipFill>
        <p:spPr bwMode="auto">
          <a:xfrm>
            <a:off x="5857884" y="1543472"/>
            <a:ext cx="1913412" cy="159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5 -0.00162 L -0.37309 -0.25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-0.29914 -0.14699 " pathEditMode="relative" ptsTypes="AA">
                                      <p:cBhvr>
                                        <p:cTn id="1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1 -0.05208 L -0.2007 -0.34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3.7037E-6 L 0.30713 -0.27292 " pathEditMode="relative" ptsTypes="AA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6204 L -0.00295 -0.366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08663 -0.29398 " pathEditMode="relative" ptsTypes="AA">
                                      <p:cBhvr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6855" y="0"/>
            <a:ext cx="9183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612845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Зима.Что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лишнее?»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t="60835" r="74760" b="18767"/>
          <a:stretch/>
        </p:blipFill>
        <p:spPr bwMode="auto">
          <a:xfrm>
            <a:off x="871952" y="221455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9" t="58021" r="36402" b="28859"/>
          <a:stretch/>
        </p:blipFill>
        <p:spPr bwMode="auto">
          <a:xfrm>
            <a:off x="2855600" y="221455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6" t="11432" r="11763" b="67527"/>
          <a:stretch/>
        </p:blipFill>
        <p:spPr bwMode="auto">
          <a:xfrm>
            <a:off x="4714875" y="2214554"/>
            <a:ext cx="181065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1" t="10190" r="-6203" b="67248"/>
          <a:stretch/>
        </p:blipFill>
        <p:spPr bwMode="auto">
          <a:xfrm>
            <a:off x="6948264" y="2214554"/>
            <a:ext cx="182877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556792"/>
            <a:ext cx="9183075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612845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Весна.Что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лишнее?»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0" t="38727" r="50824" b="38727"/>
          <a:stretch/>
        </p:blipFill>
        <p:spPr bwMode="auto">
          <a:xfrm>
            <a:off x="1071538" y="1756902"/>
            <a:ext cx="1486807" cy="148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9" t="78340" r="-544" b="948"/>
          <a:stretch/>
        </p:blipFill>
        <p:spPr bwMode="auto">
          <a:xfrm>
            <a:off x="2898991" y="1819178"/>
            <a:ext cx="1592035" cy="146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6" t="60571" r="27259" b="17824"/>
          <a:stretch/>
        </p:blipFill>
        <p:spPr bwMode="auto">
          <a:xfrm>
            <a:off x="6694149" y="1714488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7" t="60946" r="50009" b="18193"/>
          <a:stretch/>
        </p:blipFill>
        <p:spPr bwMode="auto">
          <a:xfrm>
            <a:off x="4702340" y="1725946"/>
            <a:ext cx="1672530" cy="159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83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612845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Лето.Что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лишнее?»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1" t="58331" r="48668" b="30780"/>
          <a:stretch/>
        </p:blipFill>
        <p:spPr bwMode="auto">
          <a:xfrm>
            <a:off x="510848" y="1576747"/>
            <a:ext cx="1656185" cy="158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3" t="39324" r="26898" b="39083"/>
          <a:stretch/>
        </p:blipFill>
        <p:spPr bwMode="auto">
          <a:xfrm>
            <a:off x="2527071" y="1576747"/>
            <a:ext cx="1684889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1" t="34309" r="13352" b="43973"/>
          <a:stretch/>
        </p:blipFill>
        <p:spPr bwMode="auto">
          <a:xfrm>
            <a:off x="4450816" y="1569455"/>
            <a:ext cx="2001590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2" t="56759" r="11474" b="21137"/>
          <a:stretch/>
        </p:blipFill>
        <p:spPr bwMode="auto">
          <a:xfrm>
            <a:off x="6553007" y="1571613"/>
            <a:ext cx="221149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9075" y="0"/>
            <a:ext cx="9183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03848" y="404664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Осень.Что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лишнее?»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9" t="61307" r="5122" b="18368"/>
          <a:stretch/>
        </p:blipFill>
        <p:spPr bwMode="auto">
          <a:xfrm>
            <a:off x="743496" y="3272488"/>
            <a:ext cx="171775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2" t="38781" r="3603" b="40537"/>
          <a:stretch/>
        </p:blipFill>
        <p:spPr bwMode="auto">
          <a:xfrm>
            <a:off x="2937516" y="3272488"/>
            <a:ext cx="1846884" cy="163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9" t="17303" r="3543" b="61512"/>
          <a:stretch/>
        </p:blipFill>
        <p:spPr bwMode="auto">
          <a:xfrm>
            <a:off x="5076056" y="3272488"/>
            <a:ext cx="1714512" cy="155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6" t="39320" r="52163" b="41520"/>
          <a:stretch/>
        </p:blipFill>
        <p:spPr bwMode="auto">
          <a:xfrm>
            <a:off x="7315891" y="3272488"/>
            <a:ext cx="157461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83075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612845"/>
            <a:ext cx="678661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Физкультминутка «Зима»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интересно нам зимой! (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Показывают большим пальцем вверх)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санках едем мы гурьбой, (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Имитируют катание на санках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в снежки мы поиграем, (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Имитируют лепку и бросание снежков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дружно лыжи одеваем,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(«Одевают» лыжи, «берут» палки, «едут»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все встали на коньки, (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Изображают катание на коньках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 веселые деньки! (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Показывают большим пальцем вверх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6" t="14582" r="4129"/>
          <a:stretch/>
        </p:blipFill>
        <p:spPr bwMode="auto">
          <a:xfrm>
            <a:off x="7754669" y="188640"/>
            <a:ext cx="1317894" cy="275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232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HP</cp:lastModifiedBy>
  <cp:revision>61</cp:revision>
  <dcterms:created xsi:type="dcterms:W3CDTF">2022-04-14T14:30:05Z</dcterms:created>
  <dcterms:modified xsi:type="dcterms:W3CDTF">2026-02-26T01:25:37Z</dcterms:modified>
</cp:coreProperties>
</file>