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5" r:id="rId5"/>
    <p:sldId id="274" r:id="rId6"/>
    <p:sldId id="275" r:id="rId7"/>
    <p:sldId id="276" r:id="rId8"/>
    <p:sldId id="277" r:id="rId9"/>
    <p:sldId id="27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89" r="11689"/>
          <a:stretch/>
        </p:blipFill>
        <p:spPr bwMode="auto">
          <a:xfrm>
            <a:off x="659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964860" y="101902"/>
            <a:ext cx="5143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Интерактивная игра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78761" y="809788"/>
            <a:ext cx="57864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«Времена года»</a:t>
            </a:r>
          </a:p>
          <a:p>
            <a:pPr algn="ctr"/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Подготовила: воспитатель Ибрагимова Марина Владимировна, ВКК</a:t>
            </a: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356064" y="2756693"/>
            <a:ext cx="4573389" cy="282194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288224" y="2420888"/>
            <a:ext cx="4786346" cy="400052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Четыре раза к нам приходит дед.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каждый раз он в разное одет.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Четыре раза платье поменяет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снова всё сначала повторяет.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9075" y="0"/>
            <a:ext cx="91830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7" name="Picture 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60" t="52060"/>
          <a:stretch/>
        </p:blipFill>
        <p:spPr bwMode="auto">
          <a:xfrm>
            <a:off x="4948181" y="1142984"/>
            <a:ext cx="2004159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95" b="50095"/>
          <a:stretch/>
        </p:blipFill>
        <p:spPr bwMode="auto">
          <a:xfrm>
            <a:off x="1364320" y="1142984"/>
            <a:ext cx="1996078" cy="2419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82" b="50782"/>
          <a:stretch/>
        </p:blipFill>
        <p:spPr bwMode="auto">
          <a:xfrm>
            <a:off x="4927242" y="3929066"/>
            <a:ext cx="2004159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46" r="50546"/>
          <a:stretch/>
        </p:blipFill>
        <p:spPr bwMode="auto">
          <a:xfrm>
            <a:off x="1383522" y="3929066"/>
            <a:ext cx="2004159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Прямоугольник 16"/>
          <p:cNvSpPr/>
          <p:nvPr/>
        </p:nvSpPr>
        <p:spPr>
          <a:xfrm>
            <a:off x="4852189" y="1155898"/>
            <a:ext cx="2521420" cy="2428892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Тает снег, звенят ручьи,</a:t>
            </a:r>
          </a:p>
          <a:p>
            <a:pPr algn="ctr"/>
            <a:r>
              <a:rPr lang="ru-RU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Всё сильней потоки.</a:t>
            </a:r>
          </a:p>
          <a:p>
            <a:pPr algn="ctr"/>
            <a:r>
              <a:rPr lang="ru-RU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летят уже грачи</a:t>
            </a:r>
          </a:p>
          <a:p>
            <a:pPr algn="ctr"/>
            <a:r>
              <a:rPr lang="ru-RU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нам из стран далёких.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898453" y="3916152"/>
            <a:ext cx="2428892" cy="242889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Вот и стали дни короче,</a:t>
            </a:r>
          </a:p>
          <a:p>
            <a:r>
              <a:rPr lang="ru-RU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длиннее стали ночи,</a:t>
            </a:r>
          </a:p>
          <a:p>
            <a:r>
              <a:rPr lang="ru-RU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Птицы тянутся на юг,</a:t>
            </a:r>
          </a:p>
          <a:p>
            <a:r>
              <a:rPr lang="ru-RU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Пожелтели лес и луг.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336140" y="3919272"/>
            <a:ext cx="2485252" cy="242889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Укрыла землю пуховым одеялом,</a:t>
            </a:r>
          </a:p>
          <a:p>
            <a:pPr algn="ctr"/>
            <a:r>
              <a:rPr lang="ru-RU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Сковала реки крепким льдом,</a:t>
            </a:r>
          </a:p>
          <a:p>
            <a:pPr algn="ctr"/>
            <a:r>
              <a:rPr lang="ru-RU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Узоры на окне нарисовала</a:t>
            </a:r>
          </a:p>
          <a:p>
            <a:pPr algn="ctr"/>
            <a:r>
              <a:rPr lang="ru-RU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Искристым белым серебром.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364320" y="1142984"/>
            <a:ext cx="2428892" cy="2428892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Можно купаться и рыбу ловить,</a:t>
            </a:r>
          </a:p>
          <a:p>
            <a:pPr algn="ctr"/>
            <a:r>
              <a:rPr lang="ru-RU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Можно по лесу с корзиной бродить,</a:t>
            </a:r>
          </a:p>
          <a:p>
            <a:pPr algn="ctr"/>
            <a:r>
              <a:rPr lang="ru-RU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Бегать по лужам под дождиком тёплым</a:t>
            </a:r>
          </a:p>
          <a:p>
            <a:pPr algn="ctr"/>
            <a:r>
              <a:rPr lang="ru-RU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не бояться до нитки промокнуть.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123728" y="44624"/>
            <a:ext cx="40719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Загадки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0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" y="0"/>
            <a:ext cx="9183075" cy="6885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214546" y="642918"/>
            <a:ext cx="4929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Признаки</a:t>
            </a:r>
            <a:r>
              <a:rPr lang="ru-RU" sz="4400" dirty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37" t="60234" r="51001" b="17804"/>
          <a:stretch/>
        </p:blipFill>
        <p:spPr bwMode="auto">
          <a:xfrm>
            <a:off x="1319189" y="3643314"/>
            <a:ext cx="12858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41" t="39553" r="50929" b="40298"/>
          <a:stretch/>
        </p:blipFill>
        <p:spPr bwMode="auto">
          <a:xfrm>
            <a:off x="7344614" y="3714752"/>
            <a:ext cx="1323156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00" t="105" r="62573" b="50754"/>
          <a:stretch/>
        </p:blipFill>
        <p:spPr bwMode="auto">
          <a:xfrm>
            <a:off x="1561920" y="1519152"/>
            <a:ext cx="1561946" cy="1426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" t="48556" r="66645" b="1040"/>
          <a:stretch/>
        </p:blipFill>
        <p:spPr bwMode="auto">
          <a:xfrm>
            <a:off x="6035094" y="1476821"/>
            <a:ext cx="1355664" cy="1488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12" t="42311" r="48480" b="46782"/>
          <a:stretch/>
        </p:blipFill>
        <p:spPr bwMode="auto">
          <a:xfrm>
            <a:off x="5545844" y="4725144"/>
            <a:ext cx="1595006" cy="1595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51" t="18937" r="69379" b="69793"/>
          <a:stretch/>
        </p:blipFill>
        <p:spPr bwMode="auto">
          <a:xfrm>
            <a:off x="3929058" y="4572008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9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26" t="18897" r="15090" b="70736"/>
          <a:stretch/>
        </p:blipFill>
        <p:spPr bwMode="auto">
          <a:xfrm>
            <a:off x="7380313" y="571481"/>
            <a:ext cx="1220776" cy="13089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1" t="38250" r="73894" b="38755"/>
          <a:stretch/>
        </p:blipFill>
        <p:spPr bwMode="auto">
          <a:xfrm>
            <a:off x="4005262" y="2862263"/>
            <a:ext cx="1133475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111 -0.00949 L -0.06111 -0.2405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528 -0.10046 L -0.53768 -0.3314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6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691 -0.00278 L -0.62813 0.27014 " pathEditMode="relative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722 -0.03148 L 0.11024 -0.1574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-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3333E-6 -1.38778E-17 L 0.15747 -0.2625 " pathEditMode="relative" ptsTypes="AA">
                                      <p:cBhvr>
                                        <p:cTn id="22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3.7037E-7 L 0.07882 -0.36759 " pathEditMode="relative" ptsTypes="AA">
                                      <p:cBhvr>
                                        <p:cTn id="2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" y="0"/>
            <a:ext cx="91830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214546" y="642918"/>
            <a:ext cx="4929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Признаки</a:t>
            </a:r>
            <a:r>
              <a:rPr lang="ru-RU" sz="4400" dirty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28" t="3455" r="32323" b="49197"/>
          <a:stretch/>
        </p:blipFill>
        <p:spPr bwMode="auto">
          <a:xfrm>
            <a:off x="1379928" y="1514383"/>
            <a:ext cx="1634715" cy="1700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26" t="57944" r="15440" b="32424"/>
          <a:stretch/>
        </p:blipFill>
        <p:spPr bwMode="auto">
          <a:xfrm>
            <a:off x="1691680" y="3681415"/>
            <a:ext cx="1322963" cy="117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67" t="39960" r="4310" b="38815"/>
          <a:stretch/>
        </p:blipFill>
        <p:spPr bwMode="auto">
          <a:xfrm>
            <a:off x="7429520" y="3719514"/>
            <a:ext cx="1181100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89" t="60771" r="4791" b="18107"/>
          <a:stretch/>
        </p:blipFill>
        <p:spPr bwMode="auto">
          <a:xfrm>
            <a:off x="6034097" y="4857760"/>
            <a:ext cx="116205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32" t="39349" r="26478" b="39251"/>
          <a:stretch/>
        </p:blipFill>
        <p:spPr bwMode="auto">
          <a:xfrm>
            <a:off x="4229097" y="3429000"/>
            <a:ext cx="1171575" cy="110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03" t="60426" r="26311" b="18030"/>
          <a:stretch/>
        </p:blipFill>
        <p:spPr bwMode="auto">
          <a:xfrm>
            <a:off x="3805233" y="4905377"/>
            <a:ext cx="982792" cy="971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40" t="36180" r="12942" b="45902"/>
          <a:stretch/>
        </p:blipFill>
        <p:spPr bwMode="auto">
          <a:xfrm>
            <a:off x="5572132" y="3182261"/>
            <a:ext cx="1257300" cy="893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40" t="54345" r="27867" b="487"/>
          <a:stretch/>
        </p:blipFill>
        <p:spPr bwMode="auto">
          <a:xfrm>
            <a:off x="5857884" y="1543472"/>
            <a:ext cx="1913412" cy="1599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55 -0.00162 L -0.37309 -0.253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" y="-1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96296E-6 L -0.29914 -0.14699 " pathEditMode="relative" ptsTypes="AA">
                                      <p:cBhvr>
                                        <p:cTn id="10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61 -0.05208 L -0.2007 -0.346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1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66667E-6 -3.7037E-6 L 0.30713 -0.27292 " pathEditMode="relative" ptsTypes="AA">
                                      <p:cBhvr>
                                        <p:cTn id="18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95 -0.06204 L -0.00295 -0.3666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07407E-6 L -0.08663 -0.29398 " pathEditMode="relative" ptsTypes="AA">
                                      <p:cBhvr>
                                        <p:cTn id="26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6855" y="0"/>
            <a:ext cx="91830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142976" y="612845"/>
            <a:ext cx="74295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 err="1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Зима.Что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лишнее?»</a:t>
            </a:r>
            <a:endParaRPr lang="ru-RU" sz="2800" dirty="0">
              <a:ln>
                <a:solidFill>
                  <a:schemeClr val="tx1"/>
                </a:solidFill>
              </a:ln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2" t="60835" r="74760" b="18767"/>
          <a:stretch/>
        </p:blipFill>
        <p:spPr bwMode="auto">
          <a:xfrm>
            <a:off x="871952" y="2214554"/>
            <a:ext cx="150019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79" t="58021" r="36402" b="28859"/>
          <a:stretch/>
        </p:blipFill>
        <p:spPr bwMode="auto">
          <a:xfrm>
            <a:off x="2855600" y="2214554"/>
            <a:ext cx="150019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96" t="11432" r="11763" b="67527"/>
          <a:stretch/>
        </p:blipFill>
        <p:spPr bwMode="auto">
          <a:xfrm>
            <a:off x="4714875" y="2214554"/>
            <a:ext cx="1810655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02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41" t="10190" r="-6203" b="67248"/>
          <a:stretch/>
        </p:blipFill>
        <p:spPr bwMode="auto">
          <a:xfrm>
            <a:off x="6948264" y="2214554"/>
            <a:ext cx="1828772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" y="1556792"/>
            <a:ext cx="9183075" cy="5760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142976" y="612845"/>
            <a:ext cx="74295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 err="1">
                <a:ln>
                  <a:solidFill>
                    <a:schemeClr val="tx1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Весна.Что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лишнее?»</a:t>
            </a:r>
            <a:endParaRPr lang="ru-RU" sz="2800" dirty="0">
              <a:ln>
                <a:solidFill>
                  <a:schemeClr val="tx1"/>
                </a:solidFill>
              </a:ln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0" t="38727" r="50824" b="38727"/>
          <a:stretch/>
        </p:blipFill>
        <p:spPr bwMode="auto">
          <a:xfrm>
            <a:off x="1071538" y="1756902"/>
            <a:ext cx="1486807" cy="1486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69" t="78340" r="-544" b="948"/>
          <a:stretch/>
        </p:blipFill>
        <p:spPr bwMode="auto">
          <a:xfrm>
            <a:off x="2898991" y="1819178"/>
            <a:ext cx="1592035" cy="1466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6" t="60571" r="27259" b="17824"/>
          <a:stretch/>
        </p:blipFill>
        <p:spPr bwMode="auto">
          <a:xfrm>
            <a:off x="6694149" y="1714488"/>
            <a:ext cx="157163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6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57" t="60946" r="50009" b="18193"/>
          <a:stretch/>
        </p:blipFill>
        <p:spPr bwMode="auto">
          <a:xfrm>
            <a:off x="4702340" y="1725946"/>
            <a:ext cx="1672530" cy="1598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91830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142976" y="612845"/>
            <a:ext cx="74295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 err="1">
                <a:ln>
                  <a:solidFill>
                    <a:schemeClr val="tx1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Лето.Что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лишнее?»</a:t>
            </a:r>
            <a:endParaRPr lang="ru-RU" sz="2800" dirty="0">
              <a:ln>
                <a:solidFill>
                  <a:schemeClr val="tx1"/>
                </a:solidFill>
              </a:ln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61" t="58331" r="48668" b="30780"/>
          <a:stretch/>
        </p:blipFill>
        <p:spPr bwMode="auto">
          <a:xfrm>
            <a:off x="510848" y="1576747"/>
            <a:ext cx="1656185" cy="1585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53" t="39324" r="26898" b="39083"/>
          <a:stretch/>
        </p:blipFill>
        <p:spPr bwMode="auto">
          <a:xfrm>
            <a:off x="2527071" y="1576747"/>
            <a:ext cx="1684889" cy="1571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91" t="34309" r="13352" b="43973"/>
          <a:stretch/>
        </p:blipFill>
        <p:spPr bwMode="auto">
          <a:xfrm>
            <a:off x="4450816" y="1569455"/>
            <a:ext cx="2001590" cy="1571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22" t="56759" r="11474" b="21137"/>
          <a:stretch/>
        </p:blipFill>
        <p:spPr bwMode="auto">
          <a:xfrm>
            <a:off x="6553007" y="1571613"/>
            <a:ext cx="221149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9075" y="0"/>
            <a:ext cx="91830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203848" y="404664"/>
            <a:ext cx="74295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 err="1">
                <a:ln>
                  <a:solidFill>
                    <a:schemeClr val="tx1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Осень.Что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лишнее?»</a:t>
            </a:r>
            <a:endParaRPr lang="ru-RU" sz="2800" dirty="0">
              <a:ln>
                <a:solidFill>
                  <a:schemeClr val="tx1"/>
                </a:solidFill>
              </a:ln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29" t="61307" r="5122" b="18368"/>
          <a:stretch/>
        </p:blipFill>
        <p:spPr bwMode="auto">
          <a:xfrm>
            <a:off x="743496" y="3272488"/>
            <a:ext cx="1717759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02" t="38781" r="3603" b="40537"/>
          <a:stretch/>
        </p:blipFill>
        <p:spPr bwMode="auto">
          <a:xfrm>
            <a:off x="2937516" y="3272488"/>
            <a:ext cx="1846884" cy="1632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59" t="17303" r="3543" b="61512"/>
          <a:stretch/>
        </p:blipFill>
        <p:spPr bwMode="auto">
          <a:xfrm>
            <a:off x="5076056" y="3272488"/>
            <a:ext cx="1714512" cy="1559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76" t="39320" r="52163" b="41520"/>
          <a:stretch/>
        </p:blipFill>
        <p:spPr bwMode="auto">
          <a:xfrm>
            <a:off x="7315891" y="3272488"/>
            <a:ext cx="1574613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" y="0"/>
            <a:ext cx="9183075" cy="6885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142976" y="612845"/>
            <a:ext cx="678661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Физкультминутка «Зима»</a:t>
            </a:r>
            <a:endParaRPr lang="ru-RU" sz="2800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интересно нам зимой! (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Показывают большим пальцем вверх)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санках едем мы гурьбой, (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Имитируют катание на санках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Потом в снежки мы поиграем, (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Имитируют лепку и бросание снежков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дружно лыжи одеваем,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(«Одевают» лыжи, «берут» палки, «едут»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Потом все встали на коньки, (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Изображают катание на коньках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Зимой веселые деньки! (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Показывают большим пальцем вверх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56" t="14582" r="4129"/>
          <a:stretch/>
        </p:blipFill>
        <p:spPr bwMode="auto">
          <a:xfrm>
            <a:off x="7754669" y="188640"/>
            <a:ext cx="1317894" cy="2757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825</TotalTime>
  <Words>232</Words>
  <Application>Microsoft Office PowerPoint</Application>
  <PresentationFormat>Экран (4:3)</PresentationFormat>
  <Paragraphs>37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HP</cp:lastModifiedBy>
  <cp:revision>61</cp:revision>
  <dcterms:created xsi:type="dcterms:W3CDTF">2022-04-14T14:30:05Z</dcterms:created>
  <dcterms:modified xsi:type="dcterms:W3CDTF">2026-02-26T01:25:37Z</dcterms:modified>
</cp:coreProperties>
</file>