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7" r:id="rId2"/>
    <p:sldId id="266" r:id="rId3"/>
    <p:sldId id="265" r:id="rId4"/>
    <p:sldId id="269" r:id="rId5"/>
    <p:sldId id="268" r:id="rId6"/>
    <p:sldId id="270" r:id="rId7"/>
    <p:sldId id="273" r:id="rId8"/>
    <p:sldId id="272" r:id="rId9"/>
    <p:sldId id="274" r:id="rId10"/>
    <p:sldId id="275" r:id="rId11"/>
    <p:sldId id="271" r:id="rId12"/>
    <p:sldId id="263" r:id="rId13"/>
    <p:sldId id="267" r:id="rId14"/>
    <p:sldId id="276" r:id="rId15"/>
    <p:sldId id="258" r:id="rId16"/>
    <p:sldId id="277" r:id="rId17"/>
    <p:sldId id="26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745800"/>
    <a:srgbClr val="F1D5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E7BFB-2969-4970-94CE-CF23EFDFEDB9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B61DB-7499-4E49-AC35-1C9B43D80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B61DB-7499-4E49-AC35-1C9B43D80B2B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C0CBC-6954-4C78-9A4E-FC2B6E17CAFB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9C42-FDB4-4358-BDE4-9BD1335FBB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C0CBC-6954-4C78-9A4E-FC2B6E17CAFB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9C42-FDB4-4358-BDE4-9BD1335FB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C0CBC-6954-4C78-9A4E-FC2B6E17CAFB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9C42-FDB4-4358-BDE4-9BD1335FB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C0CBC-6954-4C78-9A4E-FC2B6E17CAFB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9C42-FDB4-4358-BDE4-9BD1335FB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C0CBC-6954-4C78-9A4E-FC2B6E17CAFB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9C42-FDB4-4358-BDE4-9BD1335FBB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C0CBC-6954-4C78-9A4E-FC2B6E17CAFB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9C42-FDB4-4358-BDE4-9BD1335FB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C0CBC-6954-4C78-9A4E-FC2B6E17CAFB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9C42-FDB4-4358-BDE4-9BD1335FB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C0CBC-6954-4C78-9A4E-FC2B6E17CAFB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9C42-FDB4-4358-BDE4-9BD1335FB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C0CBC-6954-4C78-9A4E-FC2B6E17CAFB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9C42-FDB4-4358-BDE4-9BD1335FBB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C0CBC-6954-4C78-9A4E-FC2B6E17CAFB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9C42-FDB4-4358-BDE4-9BD1335FBB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C0CBC-6954-4C78-9A4E-FC2B6E17CAFB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9C42-FDB4-4358-BDE4-9BD1335FBB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DCC0CBC-6954-4C78-9A4E-FC2B6E17CAFB}" type="datetimeFigureOut">
              <a:rPr lang="ru-RU" smtClean="0"/>
              <a:pPr/>
              <a:t>04.02.2026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FF79C42-FDB4-4358-BDE4-9BD1335FBB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143900" cy="6858000"/>
          </a:xfr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i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745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Кто огромный труд вложил, </a:t>
            </a:r>
            <a:br>
              <a:rPr lang="ru-RU" sz="4800" b="1" i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745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745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 костюм тебе служил?</a:t>
            </a:r>
            <a:endParaRPr lang="ru-RU" sz="240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40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40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000" b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Админ\Pictures\f3304bdf2653fd85d313b461da4bed11.jpg"/>
          <p:cNvPicPr>
            <a:picLocks noChangeAspect="1" noChangeArrowheads="1"/>
          </p:cNvPicPr>
          <p:nvPr/>
        </p:nvPicPr>
        <p:blipFill>
          <a:blip r:embed="rId2"/>
          <a:srcRect l="55539" r="3471"/>
          <a:stretch>
            <a:fillRect/>
          </a:stretch>
        </p:blipFill>
        <p:spPr bwMode="auto">
          <a:xfrm>
            <a:off x="1785918" y="3143248"/>
            <a:ext cx="2000264" cy="350046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6858000"/>
          </a:xfrm>
          <a:ln w="76200">
            <a:solidFill>
              <a:schemeClr val="accent1"/>
            </a:solidFill>
          </a:ln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выкройка-основа Записи в рубрике выкройка-основа Дневник Елена-Мария :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85728"/>
            <a:ext cx="3819525" cy="635317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8195" name="Picture 3" descr="C:\Users\Админ\Pictures\2467deb86387ef362d7bba3e69f201a1.jpg"/>
          <p:cNvPicPr>
            <a:picLocks noChangeAspect="1" noChangeArrowheads="1"/>
          </p:cNvPicPr>
          <p:nvPr/>
        </p:nvPicPr>
        <p:blipFill>
          <a:blip r:embed="rId3"/>
          <a:srcRect l="11098" t="4166" r="13993" b="8334"/>
          <a:stretch>
            <a:fillRect/>
          </a:stretch>
        </p:blipFill>
        <p:spPr bwMode="auto">
          <a:xfrm>
            <a:off x="5857884" y="2214554"/>
            <a:ext cx="2714644" cy="407196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6357950" y="571480"/>
            <a:ext cx="25381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выкройка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6858000"/>
          </a:xfrm>
          <a:ln w="762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endParaRPr lang="ru-RU" sz="36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3108" y="857232"/>
            <a:ext cx="6072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портновские ножницы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8" name="Picture 4" descr="C:\Users\Админ\Pictures\1309.jpg"/>
          <p:cNvPicPr>
            <a:picLocks noChangeAspect="1" noChangeArrowheads="1"/>
          </p:cNvPicPr>
          <p:nvPr/>
        </p:nvPicPr>
        <p:blipFill>
          <a:blip r:embed="rId2" cstate="print"/>
          <a:srcRect l="4688" t="7965" r="3906" b="10787"/>
          <a:stretch>
            <a:fillRect/>
          </a:stretch>
        </p:blipFill>
        <p:spPr bwMode="auto">
          <a:xfrm>
            <a:off x="1714480" y="2000240"/>
            <a:ext cx="6786610" cy="407196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6858000"/>
          </a:xfrm>
          <a:ln w="76200"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ru-RU" dirty="0"/>
              <a:t>    </a:t>
            </a:r>
            <a:br>
              <a:rPr lang="ru-RU" dirty="0"/>
            </a:br>
            <a:r>
              <a:rPr lang="ru-RU" sz="4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иголка</a:t>
            </a:r>
            <a:br>
              <a:rPr lang="ru-RU" sz="4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нитки       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6" name="Picture 2" descr="C:\Users\Домашний\Downloads\nitki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2" t="10416" r="11403" b="57292"/>
          <a:stretch>
            <a:fillRect/>
          </a:stretch>
        </p:blipFill>
        <p:spPr bwMode="auto">
          <a:xfrm>
            <a:off x="1928794" y="4071942"/>
            <a:ext cx="5715040" cy="2214578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b="19608"/>
          <a:stretch>
            <a:fillRect/>
          </a:stretch>
        </p:blipFill>
        <p:spPr bwMode="auto">
          <a:xfrm>
            <a:off x="1785918" y="357166"/>
            <a:ext cx="2214578" cy="2357454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313" name="Picture 1" descr="C:\Users\Админ\Pictures\00249603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6429388" y="428604"/>
            <a:ext cx="2174396" cy="298132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</p:spTree>
  </p:cSld>
  <p:clrMapOvr>
    <a:masterClrMapping/>
  </p:clrMapOvr>
  <p:transition spd="med">
    <p:cut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6858000"/>
          </a:xfrm>
          <a:ln w="762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игольница</a:t>
            </a:r>
          </a:p>
        </p:txBody>
      </p:sp>
      <p:pic>
        <p:nvPicPr>
          <p:cNvPr id="3077" name="Picture 5" descr="Игольницы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/>
          <a:srcRect l="16871" t="6000" r="24846" b="34000"/>
          <a:stretch>
            <a:fillRect/>
          </a:stretch>
        </p:blipFill>
        <p:spPr bwMode="auto">
          <a:xfrm>
            <a:off x="1285852" y="285728"/>
            <a:ext cx="3357586" cy="271464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3078" name="Picture 6" descr="C:\Users\Админ\Pictures\0_881e2_7ecf22d8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4143380"/>
            <a:ext cx="3714776" cy="2500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1026" name="Picture 2" descr="C:\Users\Админ\Pictures\4560821225_a15286b357_500.jpg"/>
          <p:cNvPicPr>
            <a:picLocks noChangeAspect="1" noChangeArrowheads="1"/>
          </p:cNvPicPr>
          <p:nvPr/>
        </p:nvPicPr>
        <p:blipFill>
          <a:blip r:embed="rId4"/>
          <a:srcRect l="23038"/>
          <a:stretch>
            <a:fillRect/>
          </a:stretch>
        </p:blipFill>
        <p:spPr bwMode="auto">
          <a:xfrm>
            <a:off x="1357290" y="4143380"/>
            <a:ext cx="3357586" cy="250033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1027" name="Picture 3" descr="C:\Users\Админ\Pictures\13090822534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285728"/>
            <a:ext cx="3714776" cy="271464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143636" y="3786190"/>
            <a:ext cx="2790052" cy="246221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6858000"/>
          </a:xfrm>
          <a:ln w="76200">
            <a:solidFill>
              <a:schemeClr val="accent1"/>
            </a:solidFill>
          </a:ln>
        </p:spPr>
        <p:txBody>
          <a:bodyPr/>
          <a:lstStyle/>
          <a:p>
            <a:endParaRPr lang="ru-RU" dirty="0"/>
          </a:p>
        </p:txBody>
      </p:sp>
      <p:pic>
        <p:nvPicPr>
          <p:cNvPr id="4" name="Picture 4" descr="http://starina.info/foto/b/8895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428604"/>
            <a:ext cx="3733800" cy="45593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929058" y="5214950"/>
            <a:ext cx="25612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напёрсток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000100" y="0"/>
            <a:ext cx="8143900" cy="6858000"/>
          </a:xfrm>
          <a:ln w="762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                                            </a:t>
            </a:r>
          </a:p>
        </p:txBody>
      </p:sp>
      <p:pic>
        <p:nvPicPr>
          <p:cNvPr id="4" name="Picture 2" descr="C:\Users\Домашний\Downloads\shveynaya_mashina_l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7291" r="11110" b="16536"/>
          <a:stretch>
            <a:fillRect/>
          </a:stretch>
        </p:blipFill>
        <p:spPr bwMode="auto">
          <a:xfrm>
            <a:off x="4572000" y="857232"/>
            <a:ext cx="4357687" cy="3929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642918"/>
            <a:ext cx="3024336" cy="2376264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4214818"/>
            <a:ext cx="2857520" cy="235322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786314" y="5357826"/>
            <a:ext cx="4111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швейная машинка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6858000"/>
          </a:xfrm>
          <a:ln w="762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endParaRPr lang="ru-RU" sz="4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C:\Users\Админ\Pictures\5072cd56a5c61.jpg"/>
          <p:cNvPicPr>
            <a:picLocks noChangeAspect="1" noChangeArrowheads="1"/>
          </p:cNvPicPr>
          <p:nvPr/>
        </p:nvPicPr>
        <p:blipFill>
          <a:blip r:embed="rId2"/>
          <a:srcRect l="7375" t="6147" r="7075"/>
          <a:stretch>
            <a:fillRect/>
          </a:stretch>
        </p:blipFill>
        <p:spPr bwMode="auto">
          <a:xfrm>
            <a:off x="5072066" y="428604"/>
            <a:ext cx="3643338" cy="321471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30723" name="Picture 3" descr="C:\Users\Админ\Pictures\35688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3143248"/>
            <a:ext cx="3714776" cy="314327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6786578" y="5143512"/>
            <a:ext cx="13179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утюг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143900" cy="6858000"/>
          </a:xfrm>
          <a:ln w="76200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СТИХОТВОРЕНИЕ </a:t>
            </a:r>
          </a:p>
          <a:p>
            <a:pPr algn="ctr">
              <a:buNone/>
            </a:pP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ПОРТНОГО</a:t>
            </a:r>
            <a:br>
              <a:rPr lang="ru-RU" dirty="0">
                <a:solidFill>
                  <a:schemeClr val="accent1"/>
                </a:solidFill>
              </a:rPr>
            </a:br>
            <a:endParaRPr lang="ru-RU" dirty="0">
              <a:solidFill>
                <a:schemeClr val="accent1"/>
              </a:solidFill>
            </a:endParaRPr>
          </a:p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Жил портной один умелый,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Знал прекрасно своё дело: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Ткани выбирал для нас -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Хлопок, ситец и атлас.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А потом снимал он мерку,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Делал выкройку, примерку,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Белой ниткой ткань сметал,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На машинке всё сшивал.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 на праздник у ребят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Новый был всегда наряд.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/>
              <a:t>С.А. Васильева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6858000"/>
          </a:xfrm>
          <a:ln w="76200"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ru-RU" dirty="0"/>
              <a:t>                                  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                                         </a:t>
            </a:r>
            <a:r>
              <a:rPr lang="ru-RU" sz="4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Портной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/>
              <a:t>  </a:t>
            </a:r>
          </a:p>
        </p:txBody>
      </p:sp>
      <p:pic>
        <p:nvPicPr>
          <p:cNvPr id="2050" name="Picture 2" descr="C:\Users\Админ\Pictures\9b0b49555b7a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071678"/>
            <a:ext cx="4643470" cy="4429156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57166"/>
            <a:ext cx="4000528" cy="2714644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6858000"/>
          </a:xfrm>
          <a:ln w="76200">
            <a:solidFill>
              <a:schemeClr val="accent1"/>
            </a:solidFill>
          </a:ln>
        </p:spPr>
        <p:txBody>
          <a:bodyPr/>
          <a:lstStyle/>
          <a:p>
            <a:br>
              <a:rPr lang="ru-RU" dirty="0"/>
            </a:br>
            <a:endParaRPr lang="ru-RU" dirty="0"/>
          </a:p>
        </p:txBody>
      </p:sp>
      <p:pic>
        <p:nvPicPr>
          <p:cNvPr id="1026" name="Picture 2" descr="C:\Users\Админ\Pictures\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9" y="142852"/>
            <a:ext cx="4214842" cy="378621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1071538" y="4714884"/>
            <a:ext cx="38576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Портниха</a:t>
            </a:r>
          </a:p>
        </p:txBody>
      </p:sp>
      <p:pic>
        <p:nvPicPr>
          <p:cNvPr id="1029" name="Picture 5" descr="C:\Users\Админ\Pictures\5xaeooa3kc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786190"/>
            <a:ext cx="3929058" cy="2540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2" y="0"/>
            <a:ext cx="2647176" cy="135729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Верхняя одежда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143900" cy="6858000"/>
          </a:xfrm>
          <a:ln w="76200">
            <a:solidFill>
              <a:schemeClr val="accent1"/>
            </a:solidFill>
          </a:ln>
        </p:spPr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Админ\Pictures\odejda_zimka_1.jpg"/>
          <p:cNvPicPr>
            <a:picLocks noChangeAspect="1" noChangeArrowheads="1"/>
          </p:cNvPicPr>
          <p:nvPr/>
        </p:nvPicPr>
        <p:blipFill>
          <a:blip r:embed="rId2"/>
          <a:srcRect l="21154" r="19952" b="3125"/>
          <a:stretch>
            <a:fillRect/>
          </a:stretch>
        </p:blipFill>
        <p:spPr bwMode="auto">
          <a:xfrm>
            <a:off x="1285852" y="142852"/>
            <a:ext cx="2357454" cy="292895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2054" name="Picture 6" descr="C:\Users\Админ\Pictures\350982.jpg"/>
          <p:cNvPicPr>
            <a:picLocks noChangeAspect="1" noChangeArrowheads="1"/>
          </p:cNvPicPr>
          <p:nvPr/>
        </p:nvPicPr>
        <p:blipFill>
          <a:blip r:embed="rId3"/>
          <a:srcRect b="12500"/>
          <a:stretch>
            <a:fillRect/>
          </a:stretch>
        </p:blipFill>
        <p:spPr bwMode="auto">
          <a:xfrm>
            <a:off x="1214414" y="3357562"/>
            <a:ext cx="2362201" cy="328614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2055" name="Picture 7" descr="C:\Users\Админ\Pictures\95016677_3249162_f80df376f19f4928a68f4217250e00bc_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2928934"/>
            <a:ext cx="5072098" cy="371474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2056" name="Picture 8" descr="C:\Users\Админ\Pictures\K_3457_5.jpg"/>
          <p:cNvPicPr>
            <a:picLocks noChangeAspect="1" noChangeArrowheads="1"/>
          </p:cNvPicPr>
          <p:nvPr/>
        </p:nvPicPr>
        <p:blipFill>
          <a:blip r:embed="rId5"/>
          <a:srcRect l="14567" r="11614"/>
          <a:stretch>
            <a:fillRect/>
          </a:stretch>
        </p:blipFill>
        <p:spPr bwMode="auto">
          <a:xfrm>
            <a:off x="4643438" y="142852"/>
            <a:ext cx="1643074" cy="264320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7933588" cy="6858000"/>
          </a:xfrm>
          <a:ln w="762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Легкая одежда</a:t>
            </a:r>
          </a:p>
        </p:txBody>
      </p:sp>
      <p:pic>
        <p:nvPicPr>
          <p:cNvPr id="3074" name="Picture 2" descr="C:\Users\Админ\Pictures\2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142984"/>
            <a:ext cx="4572002" cy="3714776"/>
          </a:xfrm>
          <a:prstGeom prst="rect">
            <a:avLst/>
          </a:prstGeom>
          <a:noFill/>
        </p:spPr>
      </p:pic>
      <p:pic>
        <p:nvPicPr>
          <p:cNvPr id="3075" name="Picture 3" descr="C:\Users\Админ\Pictures\70-24-880--7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4000504"/>
            <a:ext cx="1714512" cy="264320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3076" name="Picture 4" descr="C:\Users\Админ\Pictures\68370295-4650704.sarafan_02-05_cvet_lazur-1093336765.jpg"/>
          <p:cNvPicPr>
            <a:picLocks noChangeAspect="1" noChangeArrowheads="1"/>
          </p:cNvPicPr>
          <p:nvPr/>
        </p:nvPicPr>
        <p:blipFill>
          <a:blip r:embed="rId4"/>
          <a:srcRect l="22639" t="13571" r="19420"/>
          <a:stretch>
            <a:fillRect/>
          </a:stretch>
        </p:blipFill>
        <p:spPr bwMode="auto">
          <a:xfrm>
            <a:off x="7429520" y="428604"/>
            <a:ext cx="1285884" cy="278608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3077" name="Picture 5" descr="C:\Users\Админ\Pictures\101753_37177.jpg"/>
          <p:cNvPicPr>
            <a:picLocks noChangeAspect="1" noChangeArrowheads="1"/>
          </p:cNvPicPr>
          <p:nvPr/>
        </p:nvPicPr>
        <p:blipFill>
          <a:blip r:embed="rId5" cstate="print"/>
          <a:srcRect t="5000" b="3500"/>
          <a:stretch>
            <a:fillRect/>
          </a:stretch>
        </p:blipFill>
        <p:spPr bwMode="auto">
          <a:xfrm>
            <a:off x="3500430" y="4929198"/>
            <a:ext cx="1357322" cy="1714512"/>
          </a:xfrm>
          <a:prstGeom prst="rect">
            <a:avLst/>
          </a:prstGeom>
          <a:noFill/>
        </p:spPr>
      </p:pic>
      <p:pic>
        <p:nvPicPr>
          <p:cNvPr id="3078" name="Picture 6" descr="C:\Users\Админ\Pictures\97f2a74d00ffb0e28d8d67a52a078bdf.jpg"/>
          <p:cNvPicPr>
            <a:picLocks noChangeAspect="1" noChangeArrowheads="1"/>
          </p:cNvPicPr>
          <p:nvPr/>
        </p:nvPicPr>
        <p:blipFill>
          <a:blip r:embed="rId6" cstate="print"/>
          <a:srcRect l="19792" r="16666"/>
          <a:stretch>
            <a:fillRect/>
          </a:stretch>
        </p:blipFill>
        <p:spPr bwMode="auto">
          <a:xfrm>
            <a:off x="1785918" y="4929198"/>
            <a:ext cx="1143008" cy="1714512"/>
          </a:xfrm>
          <a:prstGeom prst="rect">
            <a:avLst/>
          </a:prstGeom>
          <a:noFill/>
        </p:spPr>
      </p:pic>
      <p:pic>
        <p:nvPicPr>
          <p:cNvPr id="3080" name="Picture 8" descr="C:\Users\Админ\Pictures\pic2521_2837.jpg"/>
          <p:cNvPicPr>
            <a:picLocks noChangeAspect="1" noChangeArrowheads="1"/>
          </p:cNvPicPr>
          <p:nvPr/>
        </p:nvPicPr>
        <p:blipFill>
          <a:blip r:embed="rId7"/>
          <a:srcRect l="21897" t="4166" r="8673" b="3125"/>
          <a:stretch>
            <a:fillRect/>
          </a:stretch>
        </p:blipFill>
        <p:spPr bwMode="auto">
          <a:xfrm>
            <a:off x="5572132" y="3571876"/>
            <a:ext cx="1357322" cy="2714644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3081" name="Picture 9" descr="C:\Users\Админ\Pictures\8dd7ad98b3b5afe28b54da74b5.jpg"/>
          <p:cNvPicPr>
            <a:picLocks noChangeAspect="1" noChangeArrowheads="1"/>
          </p:cNvPicPr>
          <p:nvPr/>
        </p:nvPicPr>
        <p:blipFill>
          <a:blip r:embed="rId8" cstate="print"/>
          <a:srcRect t="2083" b="16667"/>
          <a:stretch>
            <a:fillRect/>
          </a:stretch>
        </p:blipFill>
        <p:spPr bwMode="auto">
          <a:xfrm>
            <a:off x="5572132" y="785794"/>
            <a:ext cx="1714512" cy="221457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6858000"/>
          </a:xfrm>
          <a:ln w="762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endParaRPr lang="ru-RU" sz="36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C:\Users\Админ\Pictures\photo-U9911-P952082-T1395225439-N1086093.jpeg"/>
          <p:cNvPicPr>
            <a:picLocks noChangeAspect="1" noChangeArrowheads="1"/>
          </p:cNvPicPr>
          <p:nvPr/>
        </p:nvPicPr>
        <p:blipFill>
          <a:blip r:embed="rId2"/>
          <a:srcRect l="14113" r="11290" b="5639"/>
          <a:stretch>
            <a:fillRect/>
          </a:stretch>
        </p:blipFill>
        <p:spPr bwMode="auto">
          <a:xfrm>
            <a:off x="6858016" y="2786058"/>
            <a:ext cx="2071702" cy="364333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3786182" y="214290"/>
            <a:ext cx="321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Нижнее белье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2" name="Picture 6" descr="C:\Users\Админ\Pictures\581598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214290"/>
            <a:ext cx="1928826" cy="3071834"/>
          </a:xfrm>
          <a:prstGeom prst="rect">
            <a:avLst/>
          </a:prstGeom>
          <a:noFill/>
        </p:spPr>
      </p:pic>
      <p:pic>
        <p:nvPicPr>
          <p:cNvPr id="4103" name="Picture 7" descr="C:\Users\Админ\Pictures\73732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3643314"/>
            <a:ext cx="2200656" cy="296875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4104" name="Picture 8" descr="C:\Users\Админ\Pictures\00080-500x5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44" y="3500438"/>
            <a:ext cx="2643206" cy="2952754"/>
          </a:xfrm>
          <a:prstGeom prst="rect">
            <a:avLst/>
          </a:prstGeom>
          <a:noFill/>
        </p:spPr>
      </p:pic>
      <p:pic>
        <p:nvPicPr>
          <p:cNvPr id="4105" name="Picture 9" descr="C:\Users\Админ\Pictures\image003~3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1000108"/>
            <a:ext cx="3500462" cy="2357454"/>
          </a:xfrm>
          <a:prstGeom prst="rect">
            <a:avLst/>
          </a:prstGeom>
          <a:noFill/>
        </p:spPr>
      </p:pic>
      <p:pic>
        <p:nvPicPr>
          <p:cNvPr id="4106" name="Picture 10" descr="C:\Users\Админ\Pictures\46229_5516.jpg"/>
          <p:cNvPicPr>
            <a:picLocks noChangeAspect="1" noChangeArrowheads="1"/>
          </p:cNvPicPr>
          <p:nvPr/>
        </p:nvPicPr>
        <p:blipFill>
          <a:blip r:embed="rId7"/>
          <a:srcRect l="21500" r="18500"/>
          <a:stretch>
            <a:fillRect/>
          </a:stretch>
        </p:blipFill>
        <p:spPr bwMode="auto">
          <a:xfrm>
            <a:off x="7215206" y="214290"/>
            <a:ext cx="1643074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ткань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143900" cy="6858000"/>
          </a:xfrm>
          <a:ln w="76200">
            <a:solidFill>
              <a:schemeClr val="accent1"/>
            </a:solidFill>
          </a:ln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Домашний\Downloads\tkan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6" t="25374" r="19415" b="24626"/>
          <a:stretch>
            <a:fillRect/>
          </a:stretch>
        </p:blipFill>
        <p:spPr bwMode="auto">
          <a:xfrm>
            <a:off x="2357422" y="2071678"/>
            <a:ext cx="5786478" cy="4143404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6858000"/>
          </a:xfrm>
          <a:ln w="76200">
            <a:solidFill>
              <a:schemeClr val="accent1"/>
            </a:solidFill>
          </a:ln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Админ\Pictures\91726489-1289925233_0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928670"/>
            <a:ext cx="3571900" cy="492922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7171" name="Picture 3" descr="C:\Users\Админ\Pictures\86659017_1120000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714488"/>
            <a:ext cx="3730752" cy="48006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500166" y="357166"/>
            <a:ext cx="29152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журнал мод</a:t>
            </a:r>
          </a:p>
        </p:txBody>
      </p:sp>
    </p:spTree>
  </p:cSld>
  <p:clrMapOvr>
    <a:masterClrMapping/>
  </p:clrMapOvr>
  <p:transition spd="med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6858000"/>
          </a:xfrm>
          <a:ln w="76200">
            <a:solidFill>
              <a:schemeClr val="accent1"/>
            </a:solidFill>
          </a:ln>
        </p:spPr>
        <p:txBody>
          <a:bodyPr/>
          <a:lstStyle/>
          <a:p>
            <a:endParaRPr lang="ru-RU" dirty="0"/>
          </a:p>
        </p:txBody>
      </p:sp>
      <p:pic>
        <p:nvPicPr>
          <p:cNvPr id="3" name="Picture 4" descr="http://fashion.lumbi.com/texts/ru/images/search_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785794"/>
            <a:ext cx="5357850" cy="421484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500298" y="5786454"/>
            <a:ext cx="63600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сантиметровая лента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</TotalTime>
  <Words>129</Words>
  <Application>Microsoft Office PowerPoint</Application>
  <PresentationFormat>Экран (4:3)</PresentationFormat>
  <Paragraphs>25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Calibri</vt:lpstr>
      <vt:lpstr>Corbel</vt:lpstr>
      <vt:lpstr>Gill Sans MT</vt:lpstr>
      <vt:lpstr>Times New Roman</vt:lpstr>
      <vt:lpstr>Verdana</vt:lpstr>
      <vt:lpstr>Wingdings 2</vt:lpstr>
      <vt:lpstr>Солнцестояние</vt:lpstr>
      <vt:lpstr>Презентация PowerPoint</vt:lpstr>
      <vt:lpstr>                                                                                  Портной   </vt:lpstr>
      <vt:lpstr> </vt:lpstr>
      <vt:lpstr>Верхняя одежда</vt:lpstr>
      <vt:lpstr>Презентация PowerPoint</vt:lpstr>
      <vt:lpstr>Презентация PowerPoint</vt:lpstr>
      <vt:lpstr>ткань</vt:lpstr>
      <vt:lpstr>Презентация PowerPoint</vt:lpstr>
      <vt:lpstr>Презентация PowerPoint</vt:lpstr>
      <vt:lpstr>Презентация PowerPoint</vt:lpstr>
      <vt:lpstr>Презентация PowerPoint</vt:lpstr>
      <vt:lpstr>     иголка нитки         </vt:lpstr>
      <vt:lpstr>игольница</vt:lpstr>
      <vt:lpstr>Презентация PowerPoint</vt:lpstr>
      <vt:lpstr>                                     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HP</cp:lastModifiedBy>
  <cp:revision>32</cp:revision>
  <dcterms:created xsi:type="dcterms:W3CDTF">2015-03-20T16:34:00Z</dcterms:created>
  <dcterms:modified xsi:type="dcterms:W3CDTF">2026-02-03T22:03:07Z</dcterms:modified>
</cp:coreProperties>
</file>