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5"/>
            <a:ext cx="7815290" cy="21002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Виртуальная экскурсия </a:t>
            </a:r>
            <a:r>
              <a:rPr lang="ru-RU" b="1" dirty="0" err="1"/>
              <a:t>Шарташский</a:t>
            </a:r>
            <a:r>
              <a:rPr lang="ru-RU" b="1" dirty="0"/>
              <a:t> лесопарк «Каменные палатки»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accent2"/>
                </a:solidFill>
              </a:rPr>
              <a:t>Подготовила: Ибрагимова М. В.,</a:t>
            </a:r>
          </a:p>
          <a:p>
            <a:pPr algn="r"/>
            <a:r>
              <a:rPr lang="ru-RU" dirty="0">
                <a:solidFill>
                  <a:schemeClr val="accent2"/>
                </a:solidFill>
              </a:rPr>
              <a:t>Воспитатель ВКК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f5835a999e65c06de842aa96d9e64ca1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45f3d5bdeb402bc80c553311bb4900e4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6d62ecbb5845ced6d60dcab8f499fa65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0012ebf0d3a6434877c9ffe6dc7be4bd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01b35609da38f3ee3d9a58eafd00799c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c518bc86566ac63cd73d1315e0b14128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e20a25e8bc5252700f03d99d8dea47c9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cef5b726378bfeeb349ddac40bd39034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ff5bea28636ad4aedf568aa984915b0d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fdabe2f6865ed2db5184ac5c588f9c86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ac05cd552c486cd3e53581a37b0578cb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983dad849edd238d7df896d052062b76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79f04ccfc80fff63bc990761a62e5c2b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/17494_7810bb192af88173c1670ebe07897c6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Виртуальная экскурсия Шарташский лесопарк «Каменные палатки»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HP</cp:lastModifiedBy>
  <cp:revision>4</cp:revision>
  <dcterms:created xsi:type="dcterms:W3CDTF">2023-08-18T08:54:08Z</dcterms:created>
  <dcterms:modified xsi:type="dcterms:W3CDTF">2026-02-24T11:39:29Z</dcterms:modified>
</cp:coreProperties>
</file>