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0" r:id="rId5"/>
    <p:sldId id="274" r:id="rId6"/>
    <p:sldId id="261" r:id="rId7"/>
    <p:sldId id="258" r:id="rId8"/>
    <p:sldId id="264" r:id="rId9"/>
    <p:sldId id="262" r:id="rId10"/>
    <p:sldId id="263" r:id="rId11"/>
    <p:sldId id="272" r:id="rId12"/>
    <p:sldId id="265" r:id="rId13"/>
    <p:sldId id="275" r:id="rId14"/>
    <p:sldId id="267" r:id="rId15"/>
    <p:sldId id="266" r:id="rId16"/>
    <p:sldId id="268" r:id="rId17"/>
    <p:sldId id="269" r:id="rId18"/>
    <p:sldId id="270" r:id="rId19"/>
    <p:sldId id="27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>
      <p:cViewPr varScale="1">
        <p:scale>
          <a:sx n="97" d="100"/>
          <a:sy n="97" d="100"/>
        </p:scale>
        <p:origin x="-76" y="-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44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635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329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69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52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0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798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1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434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04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44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23.05.2026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23.05.2026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23.05.2026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23.05.2026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23.05.2026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23.05.2026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58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sz="60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Антихрупкие</a:t>
            </a:r>
            <a:r>
              <a:rPr lang="ru-RU" sz="6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Антихрупкие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прогулки зимой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4" r="10475"/>
          <a:stretch/>
        </p:blipFill>
        <p:spPr>
          <a:xfrm>
            <a:off x="4860032" y="2924944"/>
            <a:ext cx="3904407" cy="28265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r="4086"/>
          <a:stretch/>
        </p:blipFill>
        <p:spPr>
          <a:xfrm>
            <a:off x="323528" y="4226761"/>
            <a:ext cx="3888432" cy="24604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28750"/>
            <a:ext cx="4273624" cy="240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9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Субъектный праздник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3071813"/>
            <a:ext cx="8158163" cy="3482975"/>
          </a:xfrm>
        </p:spPr>
        <p:txBody>
          <a:bodyPr/>
          <a:lstStyle/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МЕЧТА РЕБЕНКА                      СОЦОПРОС              </a:t>
            </a:r>
          </a:p>
          <a:p>
            <a:pPr marL="0" indent="0" algn="just">
              <a:buNone/>
            </a:pPr>
            <a:r>
              <a:rPr lang="ru-RU" sz="2400" dirty="0" smtClean="0"/>
              <a:t> </a:t>
            </a:r>
          </a:p>
          <a:p>
            <a:pPr marL="0" indent="0" algn="just">
              <a:buNone/>
            </a:pPr>
            <a:r>
              <a:rPr lang="ru-RU" sz="2400" dirty="0" smtClean="0"/>
              <a:t>ВСТРЕЧА ВЗРОСЛЫХ УЧАСТНИКОВ 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ПЛАН                  ПРАЗДНИК                    РЕФЛЕКСИЯ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6037366" y="34736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059831" y="34484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405543" y="436003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1547664" y="52904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192024" y="52904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56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Субъектные праздники</a:t>
            </a: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Детский сад\Антихрупкое образование\Субъектный праздник\Устами младенца\Screenshot_20240516-091447_WhatsAp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2139359" cy="272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\Desktop\20231121_1142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26163"/>
            <a:ext cx="3468472" cy="251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Детский сад\Антихрупкое образование\Субъектный праздник\Screenshot_20231125-171150_WhatsAp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149080"/>
            <a:ext cx="3561331" cy="226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Детский сад\Антихрупкое образование\Субъектный праздник\Праздник пап 2024\Screenshot_20231125-171150_WhatsAp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6351" y="4600924"/>
            <a:ext cx="2723931" cy="153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34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1"/>
            <a:ext cx="8229600" cy="70867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Безусловный герой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2852937"/>
            <a:ext cx="8158163" cy="3744415"/>
          </a:xfrm>
        </p:spPr>
        <p:txBody>
          <a:bodyPr/>
          <a:lstStyle/>
          <a:p>
            <a:pPr marL="0" indent="0" algn="ctr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герой для всех не потому, что выше прыгнул, быстрее догадался, а потому, что ты такой, какой есть и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УНИКАЛЕН!</a:t>
            </a:r>
          </a:p>
        </p:txBody>
      </p:sp>
    </p:spTree>
    <p:extLst>
      <p:ext uri="{BB962C8B-B14F-4D97-AF65-F5344CB8AC3E}">
        <p14:creationId xmlns:p14="http://schemas.microsoft.com/office/powerpoint/2010/main" val="220508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1"/>
            <a:ext cx="8229600" cy="70867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Безусловный герой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2852937"/>
            <a:ext cx="8158163" cy="3744415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условий для безусловного принятия каждого ребенка, что сформирует основы принятия ребенком своего «Я»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Создать ситуацию достижения успеха для каждого ребенка;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самооценку ребенка;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Снять зажатость, уменьшить тревожность детей;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творческий потенциал ребенка</a:t>
            </a:r>
          </a:p>
          <a:p>
            <a:pPr marL="0" indent="0">
              <a:buNone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49875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1"/>
            <a:ext cx="8229600" cy="70867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Безусловный герой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2852937"/>
            <a:ext cx="8158163" cy="3744415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этап: знакомство родителей и детей с практикой, выбор родителями недели когда их ребенок будет героем + обсуждение с семьей возможных форм участия;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этап: создание стенда «герой недели», представление героя;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Завершающий этап: угощение детей, поделки, подарки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37617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1"/>
            <a:ext cx="8229600" cy="70867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Безусловный герой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2852937"/>
            <a:ext cx="8158163" cy="3744415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Потенциалы дня могут меняться в зависимости от интересов и желаний ребенка. Возможно, вся неделя может быть в игровом формате, либо в творческом!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РЕШАЕТ РЕБЕНОК!</a:t>
            </a:r>
          </a:p>
        </p:txBody>
      </p:sp>
    </p:spTree>
    <p:extLst>
      <p:ext uri="{BB962C8B-B14F-4D97-AF65-F5344CB8AC3E}">
        <p14:creationId xmlns:p14="http://schemas.microsoft.com/office/powerpoint/2010/main" val="107867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1"/>
            <a:ext cx="8229600" cy="70867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развить </a:t>
            </a:r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антихрупкость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2852937"/>
            <a:ext cx="8158163" cy="374441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пытаться спастись от глобального беспорядка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бояться ошибок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стабильную базу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фокусироваться на одном варианте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Избавиться от того, что не идет на пользу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23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творческих успехов!!!</a:t>
            </a:r>
          </a:p>
        </p:txBody>
      </p:sp>
    </p:spTree>
    <p:extLst>
      <p:ext uri="{BB962C8B-B14F-4D97-AF65-F5344CB8AC3E}">
        <p14:creationId xmlns:p14="http://schemas.microsoft.com/office/powerpoint/2010/main" val="10226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Антихрупкое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образование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3071813"/>
            <a:ext cx="8158163" cy="3482975"/>
          </a:xfrm>
        </p:spPr>
        <p:txBody>
          <a:bodyPr/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Антихрупкость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умение не просто преодолевать трудности, но становиться с их помощью сильнее и лучше. Обретать новый опыт, новые знания и навыки будто подготавливая себя к следующим обстоятельствам.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Антихрупкое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образование строится на принципах субъект – субъектного взаимодействия, сохранения личных границ и границ других субъектов.</a:t>
            </a:r>
          </a:p>
          <a:p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Антихрупкое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образование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3071813"/>
            <a:ext cx="8158163" cy="3482975"/>
          </a:xfrm>
        </p:spPr>
        <p:txBody>
          <a:bodyPr/>
          <a:lstStyle/>
          <a:p>
            <a:endParaRPr lang="ru-RU" sz="2400" dirty="0" smtClean="0"/>
          </a:p>
          <a:p>
            <a:pPr marL="0" indent="0" algn="ctr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Антихрупкость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позволяет:</a:t>
            </a:r>
          </a:p>
          <a:p>
            <a:pPr marL="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звлечь выгоду из хаоса;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ыдержать сильное воздействие;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идеть пользу в неожиданных событиях.</a:t>
            </a:r>
          </a:p>
        </p:txBody>
      </p:sp>
    </p:spTree>
    <p:extLst>
      <p:ext uri="{BB962C8B-B14F-4D97-AF65-F5344CB8AC3E}">
        <p14:creationId xmlns:p14="http://schemas.microsoft.com/office/powerpoint/2010/main" val="339463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Антихрупкие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практики: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611560" y="3000375"/>
            <a:ext cx="8158163" cy="34829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дня без игрушек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Антихрупкие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прогулки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Субъектные праздники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Безусловный герой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дня без стульчиков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в деле»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– исследователь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400" dirty="0" smtClean="0"/>
          </a:p>
          <a:p>
            <a:pPr marL="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1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Антихрупкие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прогулки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3071813"/>
            <a:ext cx="8158163" cy="3482975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антихрупких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прогулок:</a:t>
            </a:r>
          </a:p>
          <a:p>
            <a:pPr marL="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Предварительный этап: детский совет, подготовка и презентация локаций («вертушка»), правила прогулки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этап: выбор, прогулка,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перевыбор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этап: рефлексия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19959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Антихрупкие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прогулки летом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53599"/>
            <a:ext cx="2721835" cy="23922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20" y="4149080"/>
            <a:ext cx="4572000" cy="25717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581661"/>
            <a:ext cx="3797534" cy="2136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Антихрупкие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прогулки летом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2576885" cy="45811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404" y="4446174"/>
            <a:ext cx="3975843" cy="22364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970080"/>
            <a:ext cx="1870306" cy="332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4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Антихрупкие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прогулки зимой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0" y="1801474"/>
            <a:ext cx="3359978" cy="18899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149080"/>
            <a:ext cx="4608512" cy="2592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5"/>
          <a:stretch/>
        </p:blipFill>
        <p:spPr>
          <a:xfrm>
            <a:off x="3635896" y="1531743"/>
            <a:ext cx="3541121" cy="253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1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Антихрупкие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прогулки зимой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9"/>
          <a:stretch/>
        </p:blipFill>
        <p:spPr>
          <a:xfrm>
            <a:off x="4427984" y="4581128"/>
            <a:ext cx="3473535" cy="21872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08" y="4221088"/>
            <a:ext cx="3995936" cy="22477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"/>
          <a:stretch/>
        </p:blipFill>
        <p:spPr>
          <a:xfrm>
            <a:off x="1239756" y="1512739"/>
            <a:ext cx="4268348" cy="261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5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220</TotalTime>
  <Words>355</Words>
  <Application>Microsoft Office PowerPoint</Application>
  <PresentationFormat>Экран (4:3)</PresentationFormat>
  <Paragraphs>94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лица</vt:lpstr>
      <vt:lpstr>1_лица</vt:lpstr>
      <vt:lpstr>Антихрупкие практики</vt:lpstr>
      <vt:lpstr>Антихрупкое образование</vt:lpstr>
      <vt:lpstr>Антихрупкое образование</vt:lpstr>
      <vt:lpstr>Антихрупкие практики:</vt:lpstr>
      <vt:lpstr>Антихрупкие прогулки</vt:lpstr>
      <vt:lpstr>Антихрупкие прогулки летом</vt:lpstr>
      <vt:lpstr>Антихрупкие прогулки летом</vt:lpstr>
      <vt:lpstr>Антихрупкие прогулки зимой</vt:lpstr>
      <vt:lpstr>Антихрупкие прогулки зимой</vt:lpstr>
      <vt:lpstr>Антихрупкие прогулки зимой</vt:lpstr>
      <vt:lpstr>Субъектный праздник</vt:lpstr>
      <vt:lpstr>Субъектные праздники</vt:lpstr>
      <vt:lpstr>Безусловный герой</vt:lpstr>
      <vt:lpstr>Безусловный герой</vt:lpstr>
      <vt:lpstr>Безусловный герой</vt:lpstr>
      <vt:lpstr>Безусловный герой</vt:lpstr>
      <vt:lpstr>Как развить антихрупкость?</vt:lpstr>
      <vt:lpstr>Желаем творческих успехов!!!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jul</dc:creator>
  <cp:lastModifiedBy>АДМИН</cp:lastModifiedBy>
  <cp:revision>18</cp:revision>
  <dcterms:created xsi:type="dcterms:W3CDTF">2016-05-11T09:30:30Z</dcterms:created>
  <dcterms:modified xsi:type="dcterms:W3CDTF">2026-05-23T04:11:36Z</dcterms:modified>
</cp:coreProperties>
</file>